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723850fed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3689378cc437b"/>
  </p:sldMasterIdLst>
  <p:sldIdLst>
    <p:sldId xmlns:r="http://schemas.openxmlformats.org/officeDocument/2006/relationships" id="256" r:id="Ra0289af5a36d421a"/>
    <p:sldId xmlns:r="http://schemas.openxmlformats.org/officeDocument/2006/relationships" id="257" r:id="R028d4f2ef6264c86"/>
    <p:sldId xmlns:r="http://schemas.openxmlformats.org/officeDocument/2006/relationships" id="258" r:id="R87933504c0fb4a4e"/>
    <p:sldId xmlns:r="http://schemas.openxmlformats.org/officeDocument/2006/relationships" id="259" r:id="Rf26665a58ebc4356"/>
    <p:sldId xmlns:r="http://schemas.openxmlformats.org/officeDocument/2006/relationships" id="260" r:id="Rc6ff1ae9012f4629"/>
    <p:sldId xmlns:r="http://schemas.openxmlformats.org/officeDocument/2006/relationships" id="261" r:id="R2f2989855e03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3689378cc437b" /><Relationship Type="http://schemas.openxmlformats.org/officeDocument/2006/relationships/slide" Target="/ppt/slides/slide1.xml" Id="Ra0289af5a36d421a" /><Relationship Type="http://schemas.openxmlformats.org/officeDocument/2006/relationships/slide" Target="/ppt/slides/slide2.xml" Id="R028d4f2ef6264c86" /><Relationship Type="http://schemas.openxmlformats.org/officeDocument/2006/relationships/slide" Target="/ppt/slides/slide3.xml" Id="R87933504c0fb4a4e" /><Relationship Type="http://schemas.openxmlformats.org/officeDocument/2006/relationships/slide" Target="/ppt/slides/slide4.xml" Id="Rf26665a58ebc4356" /><Relationship Type="http://schemas.openxmlformats.org/officeDocument/2006/relationships/slide" Target="/ppt/slides/slide5.xml" Id="Rc6ff1ae9012f4629" /><Relationship Type="http://schemas.openxmlformats.org/officeDocument/2006/relationships/slide" Target="/ppt/slides/slide6.xml" Id="R2f2989855e03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875945af6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2d28c0dad4dc9" /><Relationship Type="http://schemas.openxmlformats.org/officeDocument/2006/relationships/theme" Target="/ppt/slideMasters/theme/theme1.xml" Id="R1238aeae5bb443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d2d28c0dad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7751c0cb047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78b04fb8f4a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5721de7654c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e11fc3309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da9640f0847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865a46b08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 IGLAND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IGLAND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KROSSHØL IGLAND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Myråsen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836 765 702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