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a75ed190824c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a9ac593d78443d"/>
  </p:sldMasterIdLst>
  <p:sldIdLst>
    <p:sldId xmlns:r="http://schemas.openxmlformats.org/officeDocument/2006/relationships" id="256" r:id="Rff34962655a44595"/>
    <p:sldId xmlns:r="http://schemas.openxmlformats.org/officeDocument/2006/relationships" id="257" r:id="R0057f2d2ed2c496c"/>
    <p:sldId xmlns:r="http://schemas.openxmlformats.org/officeDocument/2006/relationships" id="258" r:id="Rfcb15c29ee844e16"/>
    <p:sldId xmlns:r="http://schemas.openxmlformats.org/officeDocument/2006/relationships" id="259" r:id="R326a3553c9884483"/>
    <p:sldId xmlns:r="http://schemas.openxmlformats.org/officeDocument/2006/relationships" id="260" r:id="R6994afaba07e465b"/>
    <p:sldId xmlns:r="http://schemas.openxmlformats.org/officeDocument/2006/relationships" id="261" r:id="Re2c05f5e75434dd2"/>
    <p:sldId xmlns:r="http://schemas.openxmlformats.org/officeDocument/2006/relationships" id="262" r:id="Rda460acb20ee41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a9ac593d78443d" /><Relationship Type="http://schemas.openxmlformats.org/officeDocument/2006/relationships/slide" Target="/ppt/slides/slide1.xml" Id="Rff34962655a44595" /><Relationship Type="http://schemas.openxmlformats.org/officeDocument/2006/relationships/slide" Target="/ppt/slides/slide2.xml" Id="R0057f2d2ed2c496c" /><Relationship Type="http://schemas.openxmlformats.org/officeDocument/2006/relationships/slide" Target="/ppt/slides/slide3.xml" Id="Rfcb15c29ee844e16" /><Relationship Type="http://schemas.openxmlformats.org/officeDocument/2006/relationships/slide" Target="/ppt/slides/slide4.xml" Id="R326a3553c9884483" /><Relationship Type="http://schemas.openxmlformats.org/officeDocument/2006/relationships/slide" Target="/ppt/slides/slide5.xml" Id="R6994afaba07e465b" /><Relationship Type="http://schemas.openxmlformats.org/officeDocument/2006/relationships/slide" Target="/ppt/slides/slide6.xml" Id="Re2c05f5e75434dd2" /><Relationship Type="http://schemas.openxmlformats.org/officeDocument/2006/relationships/slide" Target="/ppt/slides/slide7.xml" Id="Rda460acb20ee41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1b05e2d33b42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1d5cf9ab242af" /><Relationship Type="http://schemas.openxmlformats.org/officeDocument/2006/relationships/theme" Target="/ppt/slideMasters/theme/theme1.xml" Id="R6fe1034cb2db48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11d5cf9ab242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34f4ae7944a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cb9c793bab41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c9f2a2eca4c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590b3feef4c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600fd253d4d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a65bde5f146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3031818c6648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3XS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3XS FORVALTNING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1 159 962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18 343 499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21 486 634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 HAAKON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 JØRGEN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 REIDAR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Reidar Sande, Trostefaret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reidar.sande@gmail.com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839 220 022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3XS FORVALTNING AS</a:t>
            </a:r>
          </a:p>
        </p:txBody>
      </p:sp>
    </p:spTree>
  </p:cSld>
  <p:clrMapOvr>
    <a:masterClrMapping xmlns:a="http://schemas.openxmlformats.org/drawingml/2006/main"/>
  </p:clrMapOvr>
</p:sld>
</file>