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3f7baaf49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f8a59ba7d4a63"/>
  </p:sldMasterIdLst>
  <p:sldIdLst>
    <p:sldId xmlns:r="http://schemas.openxmlformats.org/officeDocument/2006/relationships" id="256" r:id="R217270bf742244e9"/>
    <p:sldId xmlns:r="http://schemas.openxmlformats.org/officeDocument/2006/relationships" id="257" r:id="R69e33fd97d9e44ad"/>
    <p:sldId xmlns:r="http://schemas.openxmlformats.org/officeDocument/2006/relationships" id="258" r:id="R71629a2794574446"/>
    <p:sldId xmlns:r="http://schemas.openxmlformats.org/officeDocument/2006/relationships" id="259" r:id="R1d2abbbceb8e416a"/>
    <p:sldId xmlns:r="http://schemas.openxmlformats.org/officeDocument/2006/relationships" id="260" r:id="Rc9adaf5d8da0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f8a59ba7d4a63" /><Relationship Type="http://schemas.openxmlformats.org/officeDocument/2006/relationships/slide" Target="/ppt/slides/slide1.xml" Id="R217270bf742244e9" /><Relationship Type="http://schemas.openxmlformats.org/officeDocument/2006/relationships/slide" Target="/ppt/slides/slide2.xml" Id="R69e33fd97d9e44ad" /><Relationship Type="http://schemas.openxmlformats.org/officeDocument/2006/relationships/slide" Target="/ppt/slides/slide3.xml" Id="R71629a2794574446" /><Relationship Type="http://schemas.openxmlformats.org/officeDocument/2006/relationships/slide" Target="/ppt/slides/slide4.xml" Id="R1d2abbbceb8e416a" /><Relationship Type="http://schemas.openxmlformats.org/officeDocument/2006/relationships/slide" Target="/ppt/slides/slide5.xml" Id="Rc9adaf5d8da0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d60f80427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e8afdc574594" /><Relationship Type="http://schemas.openxmlformats.org/officeDocument/2006/relationships/theme" Target="/ppt/slideMasters/theme/theme1.xml" Id="R70d9daa31411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be8afdc57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618e543fa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c06721128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9c43a87ee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31f9e650845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f543c1da4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KOMMUNALE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Tordenskjolds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71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post.pensjon@kristiansand.kommun.no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www.kkpensjon.no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840 046 672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KOMMUNALE PENSJONSKASSE</a:t>
            </a:r>
          </a:p>
        </p:txBody>
      </p:sp>
    </p:spTree>
  </p:cSld>
  <p:clrMapOvr>
    <a:masterClrMapping xmlns:a="http://schemas.openxmlformats.org/drawingml/2006/main"/>
  </p:clrMapOvr>
</p:sld>
</file>