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434428ae7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d2e9271ce447f"/>
  </p:sldMasterIdLst>
  <p:sldIdLst>
    <p:sldId xmlns:r="http://schemas.openxmlformats.org/officeDocument/2006/relationships" id="256" r:id="R8107109e891b4aeb"/>
    <p:sldId xmlns:r="http://schemas.openxmlformats.org/officeDocument/2006/relationships" id="257" r:id="R38893a6a6be84d99"/>
    <p:sldId xmlns:r="http://schemas.openxmlformats.org/officeDocument/2006/relationships" id="258" r:id="Rc17e16e67b374de2"/>
    <p:sldId xmlns:r="http://schemas.openxmlformats.org/officeDocument/2006/relationships" id="259" r:id="Rf88cfca7716643cc"/>
    <p:sldId xmlns:r="http://schemas.openxmlformats.org/officeDocument/2006/relationships" id="260" r:id="R7748f1360188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d2e9271ce447f" /><Relationship Type="http://schemas.openxmlformats.org/officeDocument/2006/relationships/slide" Target="/ppt/slides/slide1.xml" Id="R8107109e891b4aeb" /><Relationship Type="http://schemas.openxmlformats.org/officeDocument/2006/relationships/slide" Target="/ppt/slides/slide2.xml" Id="R38893a6a6be84d99" /><Relationship Type="http://schemas.openxmlformats.org/officeDocument/2006/relationships/slide" Target="/ppt/slides/slide3.xml" Id="Rc17e16e67b374de2" /><Relationship Type="http://schemas.openxmlformats.org/officeDocument/2006/relationships/slide" Target="/ppt/slides/slide4.xml" Id="Rf88cfca7716643cc" /><Relationship Type="http://schemas.openxmlformats.org/officeDocument/2006/relationships/slide" Target="/ppt/slides/slide5.xml" Id="R7748f1360188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0749c8702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ba826719e472c" /><Relationship Type="http://schemas.openxmlformats.org/officeDocument/2006/relationships/theme" Target="/ppt/slideMasters/theme/theme1.xml" Id="Re6d6b0a5443e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ba826719e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7e43c91fd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fbe8275e9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32e4f44c44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9fc955f97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0a84ecb6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ØSTLANDSBYGG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ØSTLANDSBYGG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848 451 002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ØSTLANDSBYGG AS</a:t>
            </a:r>
          </a:p>
        </p:txBody>
      </p:sp>
    </p:spTree>
  </p:cSld>
  <p:clrMapOvr>
    <a:masterClrMapping xmlns:a="http://schemas.openxmlformats.org/drawingml/2006/main"/>
  </p:clrMapOvr>
</p:sld>
</file>