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e5e94d242c48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90420125024e27"/>
  </p:sldMasterIdLst>
  <p:sldIdLst>
    <p:sldId xmlns:r="http://schemas.openxmlformats.org/officeDocument/2006/relationships" id="256" r:id="R473aff829b994ea4"/>
    <p:sldId xmlns:r="http://schemas.openxmlformats.org/officeDocument/2006/relationships" id="257" r:id="R620bb31bfa7345d1"/>
    <p:sldId xmlns:r="http://schemas.openxmlformats.org/officeDocument/2006/relationships" id="258" r:id="R63320097d3fa454e"/>
    <p:sldId xmlns:r="http://schemas.openxmlformats.org/officeDocument/2006/relationships" id="259" r:id="R01f8b6c2321a4713"/>
    <p:sldId xmlns:r="http://schemas.openxmlformats.org/officeDocument/2006/relationships" id="260" r:id="R6a2a7b04d71142fb"/>
    <p:sldId xmlns:r="http://schemas.openxmlformats.org/officeDocument/2006/relationships" id="261" r:id="R7fc114c9adff41f2"/>
    <p:sldId xmlns:r="http://schemas.openxmlformats.org/officeDocument/2006/relationships" id="262" r:id="R7ba1d803d25a4b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90420125024e27" /><Relationship Type="http://schemas.openxmlformats.org/officeDocument/2006/relationships/slide" Target="/ppt/slides/slide1.xml" Id="R473aff829b994ea4" /><Relationship Type="http://schemas.openxmlformats.org/officeDocument/2006/relationships/slide" Target="/ppt/slides/slide2.xml" Id="R620bb31bfa7345d1" /><Relationship Type="http://schemas.openxmlformats.org/officeDocument/2006/relationships/slide" Target="/ppt/slides/slide3.xml" Id="R63320097d3fa454e" /><Relationship Type="http://schemas.openxmlformats.org/officeDocument/2006/relationships/slide" Target="/ppt/slides/slide4.xml" Id="R01f8b6c2321a4713" /><Relationship Type="http://schemas.openxmlformats.org/officeDocument/2006/relationships/slide" Target="/ppt/slides/slide5.xml" Id="R6a2a7b04d71142fb" /><Relationship Type="http://schemas.openxmlformats.org/officeDocument/2006/relationships/slide" Target="/ppt/slides/slide6.xml" Id="R7fc114c9adff41f2" /><Relationship Type="http://schemas.openxmlformats.org/officeDocument/2006/relationships/slide" Target="/ppt/slides/slide7.xml" Id="R7ba1d803d25a4b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416f9419984e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85a6f3afa42a7" /><Relationship Type="http://schemas.openxmlformats.org/officeDocument/2006/relationships/theme" Target="/ppt/slideMasters/theme/theme1.xml" Id="Rd0dd96316dcf4d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f85a6f3afa42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9b3678ac741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e3947da9e45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57eeca7594d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3b1952b5a49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541c6df0345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cdda11b314e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e01094a644e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NOREP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NOREP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26 669 964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882 236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−146 701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1 694 168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16 024 364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SJØSIDEN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Burøyveien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8012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50 74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firmapost@norep.no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851 427 872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NOREP AS</a:t>
            </a:r>
          </a:p>
        </p:txBody>
      </p:sp>
    </p:spTree>
  </p:cSld>
  <p:clrMapOvr>
    <a:masterClrMapping xmlns:a="http://schemas.openxmlformats.org/drawingml/2006/main"/>
  </p:clrMapOvr>
</p:sld>
</file>