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4d7d13a4c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a40895837486c"/>
  </p:sldMasterIdLst>
  <p:sldIdLst>
    <p:sldId xmlns:r="http://schemas.openxmlformats.org/officeDocument/2006/relationships" id="256" r:id="Rbc2bb85abc0d4870"/>
    <p:sldId xmlns:r="http://schemas.openxmlformats.org/officeDocument/2006/relationships" id="257" r:id="R37c489ddaf1640ea"/>
    <p:sldId xmlns:r="http://schemas.openxmlformats.org/officeDocument/2006/relationships" id="258" r:id="R6fa9b0fb427548d3"/>
    <p:sldId xmlns:r="http://schemas.openxmlformats.org/officeDocument/2006/relationships" id="259" r:id="R69a648e554114776"/>
    <p:sldId xmlns:r="http://schemas.openxmlformats.org/officeDocument/2006/relationships" id="260" r:id="R99dd8fcb064c49e0"/>
    <p:sldId xmlns:r="http://schemas.openxmlformats.org/officeDocument/2006/relationships" id="261" r:id="R24a39e7de60141a9"/>
    <p:sldId xmlns:r="http://schemas.openxmlformats.org/officeDocument/2006/relationships" id="262" r:id="Rd51adcc457dc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a40895837486c" /><Relationship Type="http://schemas.openxmlformats.org/officeDocument/2006/relationships/slide" Target="/ppt/slides/slide1.xml" Id="Rbc2bb85abc0d4870" /><Relationship Type="http://schemas.openxmlformats.org/officeDocument/2006/relationships/slide" Target="/ppt/slides/slide2.xml" Id="R37c489ddaf1640ea" /><Relationship Type="http://schemas.openxmlformats.org/officeDocument/2006/relationships/slide" Target="/ppt/slides/slide3.xml" Id="R6fa9b0fb427548d3" /><Relationship Type="http://schemas.openxmlformats.org/officeDocument/2006/relationships/slide" Target="/ppt/slides/slide4.xml" Id="R69a648e554114776" /><Relationship Type="http://schemas.openxmlformats.org/officeDocument/2006/relationships/slide" Target="/ppt/slides/slide5.xml" Id="R99dd8fcb064c49e0" /><Relationship Type="http://schemas.openxmlformats.org/officeDocument/2006/relationships/slide" Target="/ppt/slides/slide6.xml" Id="R24a39e7de60141a9" /><Relationship Type="http://schemas.openxmlformats.org/officeDocument/2006/relationships/slide" Target="/ppt/slides/slide7.xml" Id="Rd51adcc457dc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09be3151d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1a08fb7174141" /><Relationship Type="http://schemas.openxmlformats.org/officeDocument/2006/relationships/theme" Target="/ppt/slideMasters/theme/theme1.xml" Id="R35d3ada6daa74e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1a08fb717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4ef478e70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380e3a451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0b9a9f9fc4b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2a0a209a4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b9e5426be40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96ffe760540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364370dc6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