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b343718d4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138b0f4a24af2"/>
  </p:sldMasterIdLst>
  <p:sldIdLst>
    <p:sldId xmlns:r="http://schemas.openxmlformats.org/officeDocument/2006/relationships" id="256" r:id="R27ce26b5c92c4ff3"/>
    <p:sldId xmlns:r="http://schemas.openxmlformats.org/officeDocument/2006/relationships" id="257" r:id="R82d9eb490f8240ea"/>
    <p:sldId xmlns:r="http://schemas.openxmlformats.org/officeDocument/2006/relationships" id="258" r:id="R5a92a7d8b78241df"/>
    <p:sldId xmlns:r="http://schemas.openxmlformats.org/officeDocument/2006/relationships" id="259" r:id="R65592ca08d314a3a"/>
    <p:sldId xmlns:r="http://schemas.openxmlformats.org/officeDocument/2006/relationships" id="260" r:id="Rc33c9dd902234538"/>
    <p:sldId xmlns:r="http://schemas.openxmlformats.org/officeDocument/2006/relationships" id="261" r:id="R56b53ce898474d88"/>
    <p:sldId xmlns:r="http://schemas.openxmlformats.org/officeDocument/2006/relationships" id="262" r:id="Rd3eeb04fd5c9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138b0f4a24af2" /><Relationship Type="http://schemas.openxmlformats.org/officeDocument/2006/relationships/slide" Target="/ppt/slides/slide1.xml" Id="R27ce26b5c92c4ff3" /><Relationship Type="http://schemas.openxmlformats.org/officeDocument/2006/relationships/slide" Target="/ppt/slides/slide2.xml" Id="R82d9eb490f8240ea" /><Relationship Type="http://schemas.openxmlformats.org/officeDocument/2006/relationships/slide" Target="/ppt/slides/slide3.xml" Id="R5a92a7d8b78241df" /><Relationship Type="http://schemas.openxmlformats.org/officeDocument/2006/relationships/slide" Target="/ppt/slides/slide4.xml" Id="R65592ca08d314a3a" /><Relationship Type="http://schemas.openxmlformats.org/officeDocument/2006/relationships/slide" Target="/ppt/slides/slide5.xml" Id="Rc33c9dd902234538" /><Relationship Type="http://schemas.openxmlformats.org/officeDocument/2006/relationships/slide" Target="/ppt/slides/slide6.xml" Id="R56b53ce898474d88" /><Relationship Type="http://schemas.openxmlformats.org/officeDocument/2006/relationships/slide" Target="/ppt/slides/slide7.xml" Id="Rd3eeb04fd5c9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1ea5caab9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eb7881fd34dca" /><Relationship Type="http://schemas.openxmlformats.org/officeDocument/2006/relationships/theme" Target="/ppt/slideMasters/theme/theme1.xml" Id="Red745da69638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eb7881fd3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55104a69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da54a4eff4f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4e144f30f45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263fe725a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cb1e4ea03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8a1917c06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f847d2550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HESNES INVEST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958 501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39 393 672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479 594 299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511 783 864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Tenvikveien 373 - 375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855 143 852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HESNES INVEST AS</a:t>
            </a:r>
          </a:p>
        </p:txBody>
      </p:sp>
    </p:spTree>
  </p:cSld>
  <p:clrMapOvr>
    <a:masterClrMapping xmlns:a="http://schemas.openxmlformats.org/drawingml/2006/main"/>
  </p:clrMapOvr>
</p:sld>
</file>