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14af4d4e904b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2d9b37b0c4254"/>
  </p:sldMasterIdLst>
  <p:sldIdLst>
    <p:sldId xmlns:r="http://schemas.openxmlformats.org/officeDocument/2006/relationships" id="256" r:id="Re45ea00781d44667"/>
    <p:sldId xmlns:r="http://schemas.openxmlformats.org/officeDocument/2006/relationships" id="257" r:id="Ra486bc9be7aa4436"/>
    <p:sldId xmlns:r="http://schemas.openxmlformats.org/officeDocument/2006/relationships" id="258" r:id="R9c7a1710b0b74f90"/>
    <p:sldId xmlns:r="http://schemas.openxmlformats.org/officeDocument/2006/relationships" id="259" r:id="R3442dea7e48242ba"/>
    <p:sldId xmlns:r="http://schemas.openxmlformats.org/officeDocument/2006/relationships" id="260" r:id="R2b09ca0860b84cef"/>
    <p:sldId xmlns:r="http://schemas.openxmlformats.org/officeDocument/2006/relationships" id="261" r:id="R003ce61e6ee443bb"/>
    <p:sldId xmlns:r="http://schemas.openxmlformats.org/officeDocument/2006/relationships" id="262" r:id="R3481d6ce62f7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2d9b37b0c4254" /><Relationship Type="http://schemas.openxmlformats.org/officeDocument/2006/relationships/slide" Target="/ppt/slides/slide1.xml" Id="Re45ea00781d44667" /><Relationship Type="http://schemas.openxmlformats.org/officeDocument/2006/relationships/slide" Target="/ppt/slides/slide2.xml" Id="Ra486bc9be7aa4436" /><Relationship Type="http://schemas.openxmlformats.org/officeDocument/2006/relationships/slide" Target="/ppt/slides/slide3.xml" Id="R9c7a1710b0b74f90" /><Relationship Type="http://schemas.openxmlformats.org/officeDocument/2006/relationships/slide" Target="/ppt/slides/slide4.xml" Id="R3442dea7e48242ba" /><Relationship Type="http://schemas.openxmlformats.org/officeDocument/2006/relationships/slide" Target="/ppt/slides/slide5.xml" Id="R2b09ca0860b84cef" /><Relationship Type="http://schemas.openxmlformats.org/officeDocument/2006/relationships/slide" Target="/ppt/slides/slide6.xml" Id="R003ce61e6ee443bb" /><Relationship Type="http://schemas.openxmlformats.org/officeDocument/2006/relationships/slide" Target="/ppt/slides/slide7.xml" Id="R3481d6ce62f7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7d6bb75b3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9c1644744049" /><Relationship Type="http://schemas.openxmlformats.org/officeDocument/2006/relationships/theme" Target="/ppt/slideMasters/theme/theme1.xml" Id="R932ff89dcdf54a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19c164474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106d3b47c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6f0603fb5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e35691deb4b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b3afd78b46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154f814d0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cc81b07b7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f93554f947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