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923e2b127b47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389d40d99b4a85"/>
  </p:sldMasterIdLst>
  <p:sldIdLst>
    <p:sldId xmlns:r="http://schemas.openxmlformats.org/officeDocument/2006/relationships" id="256" r:id="R5cfdbc8fc72445df"/>
    <p:sldId xmlns:r="http://schemas.openxmlformats.org/officeDocument/2006/relationships" id="257" r:id="Rb52c4541033f41c3"/>
    <p:sldId xmlns:r="http://schemas.openxmlformats.org/officeDocument/2006/relationships" id="258" r:id="Rb7e8d77756094603"/>
    <p:sldId xmlns:r="http://schemas.openxmlformats.org/officeDocument/2006/relationships" id="259" r:id="R1adb328d9ef64584"/>
    <p:sldId xmlns:r="http://schemas.openxmlformats.org/officeDocument/2006/relationships" id="260" r:id="Rfa4746056914477c"/>
    <p:sldId xmlns:r="http://schemas.openxmlformats.org/officeDocument/2006/relationships" id="261" r:id="R619e3b6e8eb743c8"/>
    <p:sldId xmlns:r="http://schemas.openxmlformats.org/officeDocument/2006/relationships" id="262" r:id="R0388308e4f404f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389d40d99b4a85" /><Relationship Type="http://schemas.openxmlformats.org/officeDocument/2006/relationships/slide" Target="/ppt/slides/slide1.xml" Id="R5cfdbc8fc72445df" /><Relationship Type="http://schemas.openxmlformats.org/officeDocument/2006/relationships/slide" Target="/ppt/slides/slide2.xml" Id="Rb52c4541033f41c3" /><Relationship Type="http://schemas.openxmlformats.org/officeDocument/2006/relationships/slide" Target="/ppt/slides/slide3.xml" Id="Rb7e8d77756094603" /><Relationship Type="http://schemas.openxmlformats.org/officeDocument/2006/relationships/slide" Target="/ppt/slides/slide4.xml" Id="R1adb328d9ef64584" /><Relationship Type="http://schemas.openxmlformats.org/officeDocument/2006/relationships/slide" Target="/ppt/slides/slide5.xml" Id="Rfa4746056914477c" /><Relationship Type="http://schemas.openxmlformats.org/officeDocument/2006/relationships/slide" Target="/ppt/slides/slide6.xml" Id="R619e3b6e8eb743c8" /><Relationship Type="http://schemas.openxmlformats.org/officeDocument/2006/relationships/slide" Target="/ppt/slides/slide7.xml" Id="R0388308e4f404f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c20e3f02854b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a637740664ee9" /><Relationship Type="http://schemas.openxmlformats.org/officeDocument/2006/relationships/theme" Target="/ppt/slideMasters/theme/theme1.xml" Id="Rc919f20b256448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1a637740664e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18441b8b44e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15a59461946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7f172a50e4a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16b8cec604f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6cd95056244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f61c73cdc49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91de7c2c943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SMARTOPTICS GROUP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SMARTOPTICS GROUP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169 773 000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326 640 000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CORETECH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K-SPAR INDUSTRIER AS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KLØVNINGEN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BANK AB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DANSKE INVEST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SKANDINAVISKA ENSKILDA BANKEN AB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Smartoptics AS, Brynsalléen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41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info@smartoptics.com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www.smartoptics.com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858 905 192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