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70e8acea7b4c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b40fd381ff4218"/>
  </p:sldMasterIdLst>
  <p:sldIdLst>
    <p:sldId xmlns:r="http://schemas.openxmlformats.org/officeDocument/2006/relationships" id="256" r:id="Rc002c7ef1d46425c"/>
    <p:sldId xmlns:r="http://schemas.openxmlformats.org/officeDocument/2006/relationships" id="257" r:id="R3eabb18ea041464d"/>
    <p:sldId xmlns:r="http://schemas.openxmlformats.org/officeDocument/2006/relationships" id="258" r:id="R5147eebc71c74574"/>
    <p:sldId xmlns:r="http://schemas.openxmlformats.org/officeDocument/2006/relationships" id="259" r:id="R205241e3f4214a94"/>
    <p:sldId xmlns:r="http://schemas.openxmlformats.org/officeDocument/2006/relationships" id="260" r:id="R9ad5e8ebc31d4be0"/>
    <p:sldId xmlns:r="http://schemas.openxmlformats.org/officeDocument/2006/relationships" id="261" r:id="Rd08f5e7d367646e5"/>
    <p:sldId xmlns:r="http://schemas.openxmlformats.org/officeDocument/2006/relationships" id="262" r:id="R294c5a4e6e8a43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b40fd381ff4218" /><Relationship Type="http://schemas.openxmlformats.org/officeDocument/2006/relationships/slide" Target="/ppt/slides/slide1.xml" Id="Rc002c7ef1d46425c" /><Relationship Type="http://schemas.openxmlformats.org/officeDocument/2006/relationships/slide" Target="/ppt/slides/slide2.xml" Id="R3eabb18ea041464d" /><Relationship Type="http://schemas.openxmlformats.org/officeDocument/2006/relationships/slide" Target="/ppt/slides/slide3.xml" Id="R5147eebc71c74574" /><Relationship Type="http://schemas.openxmlformats.org/officeDocument/2006/relationships/slide" Target="/ppt/slides/slide4.xml" Id="R205241e3f4214a94" /><Relationship Type="http://schemas.openxmlformats.org/officeDocument/2006/relationships/slide" Target="/ppt/slides/slide5.xml" Id="R9ad5e8ebc31d4be0" /><Relationship Type="http://schemas.openxmlformats.org/officeDocument/2006/relationships/slide" Target="/ppt/slides/slide6.xml" Id="Rd08f5e7d367646e5" /><Relationship Type="http://schemas.openxmlformats.org/officeDocument/2006/relationships/slide" Target="/ppt/slides/slide7.xml" Id="R294c5a4e6e8a43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0aed2f09a745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e2c54194247a3" /><Relationship Type="http://schemas.openxmlformats.org/officeDocument/2006/relationships/theme" Target="/ppt/slideMasters/theme/theme1.xml" Id="Rbf8d07f1372547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de2c54194247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56445e5894e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41ad5600748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418dbbf094f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c989037624b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72ea280f94e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8575dc05e48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a9a99487f4e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 VVS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38 710 701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−3 805 286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−3 296 500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3 681 449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19 639 149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 BYGG GRUPPEN INVEST AS  –  74,8 %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SOLEND HOLDING AS  –  25,2 %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Kjeppestadveien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87 66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post@skivvs.no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866 320 802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VVS AS</a:t>
            </a:r>
          </a:p>
        </p:txBody>
      </p:sp>
    </p:spTree>
  </p:cSld>
  <p:clrMapOvr>
    <a:masterClrMapping xmlns:a="http://schemas.openxmlformats.org/drawingml/2006/main"/>
  </p:clrMapOvr>
</p:sld>
</file>