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d2f20aabfb4e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55b362678e43ad"/>
  </p:sldMasterIdLst>
  <p:sldIdLst>
    <p:sldId xmlns:r="http://schemas.openxmlformats.org/officeDocument/2006/relationships" id="256" r:id="Rd568f1aae434473d"/>
    <p:sldId xmlns:r="http://schemas.openxmlformats.org/officeDocument/2006/relationships" id="257" r:id="R2ed5c1f5d7b045ad"/>
    <p:sldId xmlns:r="http://schemas.openxmlformats.org/officeDocument/2006/relationships" id="258" r:id="R956ea15e78684632"/>
    <p:sldId xmlns:r="http://schemas.openxmlformats.org/officeDocument/2006/relationships" id="259" r:id="Rd8a2b0429646454d"/>
    <p:sldId xmlns:r="http://schemas.openxmlformats.org/officeDocument/2006/relationships" id="260" r:id="R1c37542ba3f84671"/>
    <p:sldId xmlns:r="http://schemas.openxmlformats.org/officeDocument/2006/relationships" id="261" r:id="Rd2bba3c65591404d"/>
    <p:sldId xmlns:r="http://schemas.openxmlformats.org/officeDocument/2006/relationships" id="262" r:id="R9fa710f70e844a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55b362678e43ad" /><Relationship Type="http://schemas.openxmlformats.org/officeDocument/2006/relationships/slide" Target="/ppt/slides/slide1.xml" Id="Rd568f1aae434473d" /><Relationship Type="http://schemas.openxmlformats.org/officeDocument/2006/relationships/slide" Target="/ppt/slides/slide2.xml" Id="R2ed5c1f5d7b045ad" /><Relationship Type="http://schemas.openxmlformats.org/officeDocument/2006/relationships/slide" Target="/ppt/slides/slide3.xml" Id="R956ea15e78684632" /><Relationship Type="http://schemas.openxmlformats.org/officeDocument/2006/relationships/slide" Target="/ppt/slides/slide4.xml" Id="Rd8a2b0429646454d" /><Relationship Type="http://schemas.openxmlformats.org/officeDocument/2006/relationships/slide" Target="/ppt/slides/slide5.xml" Id="R1c37542ba3f84671" /><Relationship Type="http://schemas.openxmlformats.org/officeDocument/2006/relationships/slide" Target="/ppt/slides/slide6.xml" Id="Rd2bba3c65591404d" /><Relationship Type="http://schemas.openxmlformats.org/officeDocument/2006/relationships/slide" Target="/ppt/slides/slide7.xml" Id="R9fa710f70e844a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8825aaeff34f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7f53d2b144ff9" /><Relationship Type="http://schemas.openxmlformats.org/officeDocument/2006/relationships/theme" Target="/ppt/slideMasters/theme/theme1.xml" Id="R6b1a7a2abe3b47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b7f53d2b144f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48d32b3ce647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62200e71174d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2b14360ec45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1d6473d9948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43ae06e1c4b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a8dfa9d0644c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a16e968e241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RVS EIENDOMSDRIFT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RVS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RVS EIENDOMSDRIFT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RVS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RVS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RVS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73 072 107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2 657 546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1 738 922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14 390 513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34 625 070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RVS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BRENDEN LINDIS VERONICA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BRENDEN TERJE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HOVINBØLE NILS CHRISTIAN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RVS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 Sørnes vei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1523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26 57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eiendomsdrift@rvs-as.no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868 914 432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RVS EIENDOMSDRIFT AS</a:t>
            </a:r>
          </a:p>
        </p:txBody>
      </p:sp>
    </p:spTree>
  </p:cSld>
  <p:clrMapOvr>
    <a:masterClrMapping xmlns:a="http://schemas.openxmlformats.org/drawingml/2006/main"/>
  </p:clrMapOvr>
</p:sld>
</file>