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eee79b380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81b51c92d94b34"/>
  </p:sldMasterIdLst>
  <p:sldIdLst>
    <p:sldId xmlns:r="http://schemas.openxmlformats.org/officeDocument/2006/relationships" id="256" r:id="Rcbf9bb6b841b42fa"/>
    <p:sldId xmlns:r="http://schemas.openxmlformats.org/officeDocument/2006/relationships" id="257" r:id="Raadf09b167b94cf4"/>
    <p:sldId xmlns:r="http://schemas.openxmlformats.org/officeDocument/2006/relationships" id="258" r:id="Rccd9595a8f614fd4"/>
    <p:sldId xmlns:r="http://schemas.openxmlformats.org/officeDocument/2006/relationships" id="259" r:id="R49a284217d3b4e6a"/>
    <p:sldId xmlns:r="http://schemas.openxmlformats.org/officeDocument/2006/relationships" id="260" r:id="Rb18f21651c19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1b51c92d94b34" /><Relationship Type="http://schemas.openxmlformats.org/officeDocument/2006/relationships/slide" Target="/ppt/slides/slide1.xml" Id="Rcbf9bb6b841b42fa" /><Relationship Type="http://schemas.openxmlformats.org/officeDocument/2006/relationships/slide" Target="/ppt/slides/slide2.xml" Id="Raadf09b167b94cf4" /><Relationship Type="http://schemas.openxmlformats.org/officeDocument/2006/relationships/slide" Target="/ppt/slides/slide3.xml" Id="Rccd9595a8f614fd4" /><Relationship Type="http://schemas.openxmlformats.org/officeDocument/2006/relationships/slide" Target="/ppt/slides/slide4.xml" Id="R49a284217d3b4e6a" /><Relationship Type="http://schemas.openxmlformats.org/officeDocument/2006/relationships/slide" Target="/ppt/slides/slide5.xml" Id="Rb18f21651c19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086a627aa41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7956b5fd248c7" /><Relationship Type="http://schemas.openxmlformats.org/officeDocument/2006/relationships/theme" Target="/ppt/slideMasters/theme/theme1.xml" Id="R655550e95dbe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67956b5fd248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c3d2758bf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41ee99e3b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57e6803944c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315e12b99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ec327ee79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MÅLLAG OG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MÅLLAG OG UNGDOMSLAG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73 68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post@kvalatun.no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www.kvalatun.no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871 341 982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