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ee4bc6efe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1d563cb8d5499a"/>
  </p:sldMasterIdLst>
  <p:sldIdLst>
    <p:sldId xmlns:r="http://schemas.openxmlformats.org/officeDocument/2006/relationships" id="256" r:id="R912d7af98430427d"/>
    <p:sldId xmlns:r="http://schemas.openxmlformats.org/officeDocument/2006/relationships" id="257" r:id="R0b297a1ad59f4183"/>
    <p:sldId xmlns:r="http://schemas.openxmlformats.org/officeDocument/2006/relationships" id="258" r:id="R6d18c22a82d14d29"/>
    <p:sldId xmlns:r="http://schemas.openxmlformats.org/officeDocument/2006/relationships" id="259" r:id="R6d507c95ae884b6f"/>
    <p:sldId xmlns:r="http://schemas.openxmlformats.org/officeDocument/2006/relationships" id="260" r:id="R8eba2307eba548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1d563cb8d5499a" /><Relationship Type="http://schemas.openxmlformats.org/officeDocument/2006/relationships/slide" Target="/ppt/slides/slide1.xml" Id="R912d7af98430427d" /><Relationship Type="http://schemas.openxmlformats.org/officeDocument/2006/relationships/slide" Target="/ppt/slides/slide2.xml" Id="R0b297a1ad59f4183" /><Relationship Type="http://schemas.openxmlformats.org/officeDocument/2006/relationships/slide" Target="/ppt/slides/slide3.xml" Id="R6d18c22a82d14d29" /><Relationship Type="http://schemas.openxmlformats.org/officeDocument/2006/relationships/slide" Target="/ppt/slides/slide4.xml" Id="R6d507c95ae884b6f" /><Relationship Type="http://schemas.openxmlformats.org/officeDocument/2006/relationships/slide" Target="/ppt/slides/slide5.xml" Id="R8eba2307eba548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3acd093e3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dc3adb5114451" /><Relationship Type="http://schemas.openxmlformats.org/officeDocument/2006/relationships/theme" Target="/ppt/slideMasters/theme/theme1.xml" Id="Rc8f93878e98b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dc3adb511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3f04a14f0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fc9b52c2a48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800f95982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49165367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3989438ac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