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0f96de5b45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ab061670af4c89"/>
  </p:sldMasterIdLst>
  <p:sldIdLst>
    <p:sldId xmlns:r="http://schemas.openxmlformats.org/officeDocument/2006/relationships" id="256" r:id="Rdbaec159347a4b7a"/>
    <p:sldId xmlns:r="http://schemas.openxmlformats.org/officeDocument/2006/relationships" id="257" r:id="R99d23035601f4945"/>
    <p:sldId xmlns:r="http://schemas.openxmlformats.org/officeDocument/2006/relationships" id="258" r:id="R69ed1613f38c4cf7"/>
    <p:sldId xmlns:r="http://schemas.openxmlformats.org/officeDocument/2006/relationships" id="259" r:id="R0fe1580f31d34c9a"/>
    <p:sldId xmlns:r="http://schemas.openxmlformats.org/officeDocument/2006/relationships" id="260" r:id="R5202ebaf4bc944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b061670af4c89" /><Relationship Type="http://schemas.openxmlformats.org/officeDocument/2006/relationships/slide" Target="/ppt/slides/slide1.xml" Id="Rdbaec159347a4b7a" /><Relationship Type="http://schemas.openxmlformats.org/officeDocument/2006/relationships/slide" Target="/ppt/slides/slide2.xml" Id="R99d23035601f4945" /><Relationship Type="http://schemas.openxmlformats.org/officeDocument/2006/relationships/slide" Target="/ppt/slides/slide3.xml" Id="R69ed1613f38c4cf7" /><Relationship Type="http://schemas.openxmlformats.org/officeDocument/2006/relationships/slide" Target="/ppt/slides/slide4.xml" Id="R0fe1580f31d34c9a" /><Relationship Type="http://schemas.openxmlformats.org/officeDocument/2006/relationships/slide" Target="/ppt/slides/slide5.xml" Id="R5202ebaf4bc944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523c5e7ce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7359ba31d4ab0" /><Relationship Type="http://schemas.openxmlformats.org/officeDocument/2006/relationships/theme" Target="/ppt/slideMasters/theme/theme1.xml" Id="R9d3eeae82ebc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07359ba31d4a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453601bb1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7d8d4384541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af09bead742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8e5932939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7ff19011f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GOLFKLUBB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GOLFKLUBB ble etablert [år] og holder til i Gimsøysand.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8314 Gimsøysand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tomropjukwat@hotmail.com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www.lofotengolf.no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871 397 422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GOLFKLUBB</a:t>
            </a:r>
          </a:p>
        </p:txBody>
      </p:sp>
    </p:spTree>
  </p:cSld>
  <p:clrMapOvr>
    <a:masterClrMapping xmlns:a="http://schemas.openxmlformats.org/drawingml/2006/main"/>
  </p:clrMapOvr>
</p:sld>
</file>