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25d578b5f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942e84bc704705"/>
  </p:sldMasterIdLst>
  <p:sldIdLst>
    <p:sldId xmlns:r="http://schemas.openxmlformats.org/officeDocument/2006/relationships" id="256" r:id="Rd8926b0af2af4158"/>
    <p:sldId xmlns:r="http://schemas.openxmlformats.org/officeDocument/2006/relationships" id="257" r:id="R5a6ce5e67a1c4a95"/>
    <p:sldId xmlns:r="http://schemas.openxmlformats.org/officeDocument/2006/relationships" id="258" r:id="R472f48be21bf412f"/>
    <p:sldId xmlns:r="http://schemas.openxmlformats.org/officeDocument/2006/relationships" id="259" r:id="Rccdfd40441dd47c3"/>
    <p:sldId xmlns:r="http://schemas.openxmlformats.org/officeDocument/2006/relationships" id="260" r:id="Rce5d885bd7e542fa"/>
    <p:sldId xmlns:r="http://schemas.openxmlformats.org/officeDocument/2006/relationships" id="261" r:id="Rf90f35f1846a4b2b"/>
    <p:sldId xmlns:r="http://schemas.openxmlformats.org/officeDocument/2006/relationships" id="262" r:id="Rc19683df9f844e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42e84bc704705" /><Relationship Type="http://schemas.openxmlformats.org/officeDocument/2006/relationships/slide" Target="/ppt/slides/slide1.xml" Id="Rd8926b0af2af4158" /><Relationship Type="http://schemas.openxmlformats.org/officeDocument/2006/relationships/slide" Target="/ppt/slides/slide2.xml" Id="R5a6ce5e67a1c4a95" /><Relationship Type="http://schemas.openxmlformats.org/officeDocument/2006/relationships/slide" Target="/ppt/slides/slide3.xml" Id="R472f48be21bf412f" /><Relationship Type="http://schemas.openxmlformats.org/officeDocument/2006/relationships/slide" Target="/ppt/slides/slide4.xml" Id="Rccdfd40441dd47c3" /><Relationship Type="http://schemas.openxmlformats.org/officeDocument/2006/relationships/slide" Target="/ppt/slides/slide5.xml" Id="Rce5d885bd7e542fa" /><Relationship Type="http://schemas.openxmlformats.org/officeDocument/2006/relationships/slide" Target="/ppt/slides/slide6.xml" Id="Rf90f35f1846a4b2b" /><Relationship Type="http://schemas.openxmlformats.org/officeDocument/2006/relationships/slide" Target="/ppt/slides/slide7.xml" Id="Rc19683df9f844e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06980776f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fdc6a6a794d58" /><Relationship Type="http://schemas.openxmlformats.org/officeDocument/2006/relationships/theme" Target="/ppt/slideMasters/theme/theme1.xml" Id="Rdc2b82a89b254e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bfdc6a6a794d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7015d5c30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630bb4b9841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b44e5efd4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e69c3bcb54f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19d6d45de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59f91a0c248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8f4b0700049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KALVENES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KALVENES VVS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18 011 502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218 735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3 937 711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KALVENES TOR EDMUND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Rollandslia 190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5115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66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info@kalvenes-vvs.no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876 717 832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