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dbfd7e2f924c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7abfe77d6f4771"/>
  </p:sldMasterIdLst>
  <p:sldIdLst>
    <p:sldId xmlns:r="http://schemas.openxmlformats.org/officeDocument/2006/relationships" id="256" r:id="R5111dab5d6dd42b4"/>
    <p:sldId xmlns:r="http://schemas.openxmlformats.org/officeDocument/2006/relationships" id="257" r:id="Rc470a475b71b4cc0"/>
    <p:sldId xmlns:r="http://schemas.openxmlformats.org/officeDocument/2006/relationships" id="258" r:id="R76ce6dd3932f4abf"/>
    <p:sldId xmlns:r="http://schemas.openxmlformats.org/officeDocument/2006/relationships" id="259" r:id="R62705ec703ae4eaa"/>
    <p:sldId xmlns:r="http://schemas.openxmlformats.org/officeDocument/2006/relationships" id="260" r:id="Rc056466ca9514e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abfe77d6f4771" /><Relationship Type="http://schemas.openxmlformats.org/officeDocument/2006/relationships/slide" Target="/ppt/slides/slide1.xml" Id="R5111dab5d6dd42b4" /><Relationship Type="http://schemas.openxmlformats.org/officeDocument/2006/relationships/slide" Target="/ppt/slides/slide2.xml" Id="Rc470a475b71b4cc0" /><Relationship Type="http://schemas.openxmlformats.org/officeDocument/2006/relationships/slide" Target="/ppt/slides/slide3.xml" Id="R76ce6dd3932f4abf" /><Relationship Type="http://schemas.openxmlformats.org/officeDocument/2006/relationships/slide" Target="/ppt/slides/slide4.xml" Id="R62705ec703ae4eaa" /><Relationship Type="http://schemas.openxmlformats.org/officeDocument/2006/relationships/slide" Target="/ppt/slides/slide5.xml" Id="Rc056466ca9514e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32bf79cd44d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1592860f8435a" /><Relationship Type="http://schemas.openxmlformats.org/officeDocument/2006/relationships/theme" Target="/ppt/slideMasters/theme/theme1.xml" Id="R5667cd031d5e4a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51592860f843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b44f40a3a47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72e64212c47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46256914c4d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4d907ef8b4d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dbf1c460c4f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NORDEA NORGE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 NORGE PENSJONSKASSE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Hieronymus Heyerdahls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97 89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nordeapk@gabler.no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877 553 302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