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18647c666b4e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834cd9746b4779"/>
  </p:sldMasterIdLst>
  <p:sldIdLst>
    <p:sldId xmlns:r="http://schemas.openxmlformats.org/officeDocument/2006/relationships" id="256" r:id="R4237a474f5da4944"/>
    <p:sldId xmlns:r="http://schemas.openxmlformats.org/officeDocument/2006/relationships" id="257" r:id="Ra8fc7553247d4386"/>
    <p:sldId xmlns:r="http://schemas.openxmlformats.org/officeDocument/2006/relationships" id="258" r:id="R30e12c5fc0d1487d"/>
    <p:sldId xmlns:r="http://schemas.openxmlformats.org/officeDocument/2006/relationships" id="259" r:id="Rb5a3d32a7a3b4e8e"/>
    <p:sldId xmlns:r="http://schemas.openxmlformats.org/officeDocument/2006/relationships" id="260" r:id="R9d377202123645cc"/>
    <p:sldId xmlns:r="http://schemas.openxmlformats.org/officeDocument/2006/relationships" id="261" r:id="R06417f49031d42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34cd9746b4779" /><Relationship Type="http://schemas.openxmlformats.org/officeDocument/2006/relationships/slide" Target="/ppt/slides/slide1.xml" Id="R4237a474f5da4944" /><Relationship Type="http://schemas.openxmlformats.org/officeDocument/2006/relationships/slide" Target="/ppt/slides/slide2.xml" Id="Ra8fc7553247d4386" /><Relationship Type="http://schemas.openxmlformats.org/officeDocument/2006/relationships/slide" Target="/ppt/slides/slide3.xml" Id="R30e12c5fc0d1487d" /><Relationship Type="http://schemas.openxmlformats.org/officeDocument/2006/relationships/slide" Target="/ppt/slides/slide4.xml" Id="Rb5a3d32a7a3b4e8e" /><Relationship Type="http://schemas.openxmlformats.org/officeDocument/2006/relationships/slide" Target="/ppt/slides/slide5.xml" Id="R9d377202123645cc" /><Relationship Type="http://schemas.openxmlformats.org/officeDocument/2006/relationships/slide" Target="/ppt/slides/slide6.xml" Id="R06417f49031d42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1a9387e86745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19c6ee3cd408f" /><Relationship Type="http://schemas.openxmlformats.org/officeDocument/2006/relationships/theme" Target="/ppt/slideMasters/theme/theme1.xml" Id="Rb632ea5cb8b245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f19c6ee3cd40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94e91ac2740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71ebb82f949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8a93f15cc41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d5b6935814c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8985cca3347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6a7e462fd41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