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2cffd63fb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ac731c504f4c41"/>
  </p:sldMasterIdLst>
  <p:sldIdLst>
    <p:sldId xmlns:r="http://schemas.openxmlformats.org/officeDocument/2006/relationships" id="256" r:id="R39aaa96aafed49f4"/>
    <p:sldId xmlns:r="http://schemas.openxmlformats.org/officeDocument/2006/relationships" id="257" r:id="Rd55fc1bb39f943ed"/>
    <p:sldId xmlns:r="http://schemas.openxmlformats.org/officeDocument/2006/relationships" id="258" r:id="R9887cb7f801c4514"/>
    <p:sldId xmlns:r="http://schemas.openxmlformats.org/officeDocument/2006/relationships" id="259" r:id="Recc0a3aa7533447b"/>
    <p:sldId xmlns:r="http://schemas.openxmlformats.org/officeDocument/2006/relationships" id="260" r:id="R5acf35a06e714f0d"/>
    <p:sldId xmlns:r="http://schemas.openxmlformats.org/officeDocument/2006/relationships" id="261" r:id="R2a73655729834207"/>
    <p:sldId xmlns:r="http://schemas.openxmlformats.org/officeDocument/2006/relationships" id="262" r:id="R6f6a80e41f1d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c731c504f4c41" /><Relationship Type="http://schemas.openxmlformats.org/officeDocument/2006/relationships/slide" Target="/ppt/slides/slide1.xml" Id="R39aaa96aafed49f4" /><Relationship Type="http://schemas.openxmlformats.org/officeDocument/2006/relationships/slide" Target="/ppt/slides/slide2.xml" Id="Rd55fc1bb39f943ed" /><Relationship Type="http://schemas.openxmlformats.org/officeDocument/2006/relationships/slide" Target="/ppt/slides/slide3.xml" Id="R9887cb7f801c4514" /><Relationship Type="http://schemas.openxmlformats.org/officeDocument/2006/relationships/slide" Target="/ppt/slides/slide4.xml" Id="Recc0a3aa7533447b" /><Relationship Type="http://schemas.openxmlformats.org/officeDocument/2006/relationships/slide" Target="/ppt/slides/slide5.xml" Id="R5acf35a06e714f0d" /><Relationship Type="http://schemas.openxmlformats.org/officeDocument/2006/relationships/slide" Target="/ppt/slides/slide6.xml" Id="R2a73655729834207" /><Relationship Type="http://schemas.openxmlformats.org/officeDocument/2006/relationships/slide" Target="/ppt/slides/slide7.xml" Id="R6f6a80e41f1d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54ddf9598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17e4db13b48c1" /><Relationship Type="http://schemas.openxmlformats.org/officeDocument/2006/relationships/theme" Target="/ppt/slideMasters/theme/theme1.xml" Id="R5fd5a2c9e151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a17e4db13b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ff8b13c40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0bc0c2bfa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39615a57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cbafad27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0887d0005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d81135fff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06fab547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