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b5d97167004e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cefc24357d42c5"/>
  </p:sldMasterIdLst>
  <p:sldIdLst>
    <p:sldId xmlns:r="http://schemas.openxmlformats.org/officeDocument/2006/relationships" id="256" r:id="Rd2a66656ca9e495d"/>
    <p:sldId xmlns:r="http://schemas.openxmlformats.org/officeDocument/2006/relationships" id="257" r:id="R1c448c139c6244e0"/>
    <p:sldId xmlns:r="http://schemas.openxmlformats.org/officeDocument/2006/relationships" id="258" r:id="R0e0d593de90342da"/>
    <p:sldId xmlns:r="http://schemas.openxmlformats.org/officeDocument/2006/relationships" id="259" r:id="Rea941800880c4562"/>
    <p:sldId xmlns:r="http://schemas.openxmlformats.org/officeDocument/2006/relationships" id="260" r:id="R811d3bb1e9af40ac"/>
    <p:sldId xmlns:r="http://schemas.openxmlformats.org/officeDocument/2006/relationships" id="261" r:id="R37b17206b39a44d1"/>
    <p:sldId xmlns:r="http://schemas.openxmlformats.org/officeDocument/2006/relationships" id="262" r:id="Ra16837ded0a3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efc24357d42c5" /><Relationship Type="http://schemas.openxmlformats.org/officeDocument/2006/relationships/slide" Target="/ppt/slides/slide1.xml" Id="Rd2a66656ca9e495d" /><Relationship Type="http://schemas.openxmlformats.org/officeDocument/2006/relationships/slide" Target="/ppt/slides/slide2.xml" Id="R1c448c139c6244e0" /><Relationship Type="http://schemas.openxmlformats.org/officeDocument/2006/relationships/slide" Target="/ppt/slides/slide3.xml" Id="R0e0d593de90342da" /><Relationship Type="http://schemas.openxmlformats.org/officeDocument/2006/relationships/slide" Target="/ppt/slides/slide4.xml" Id="Rea941800880c4562" /><Relationship Type="http://schemas.openxmlformats.org/officeDocument/2006/relationships/slide" Target="/ppt/slides/slide5.xml" Id="R811d3bb1e9af40ac" /><Relationship Type="http://schemas.openxmlformats.org/officeDocument/2006/relationships/slide" Target="/ppt/slides/slide6.xml" Id="R37b17206b39a44d1" /><Relationship Type="http://schemas.openxmlformats.org/officeDocument/2006/relationships/slide" Target="/ppt/slides/slide7.xml" Id="Ra16837ded0a3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c26bc4c0a84a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8774a8ad34db8" /><Relationship Type="http://schemas.openxmlformats.org/officeDocument/2006/relationships/theme" Target="/ppt/slideMasters/theme/theme1.xml" Id="Raadfe9a8fe91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f8774a8ad3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7d70f39b649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0714789764b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7a07108d8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053b1454a48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422a17a944d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d4f23cfd241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6d9b3afcf48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