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f9139a042841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238161e18747f9"/>
  </p:sldMasterIdLst>
  <p:sldIdLst>
    <p:sldId xmlns:r="http://schemas.openxmlformats.org/officeDocument/2006/relationships" id="256" r:id="R985b6bf137e24e43"/>
    <p:sldId xmlns:r="http://schemas.openxmlformats.org/officeDocument/2006/relationships" id="257" r:id="Rfdc77c5289c64d7e"/>
    <p:sldId xmlns:r="http://schemas.openxmlformats.org/officeDocument/2006/relationships" id="258" r:id="Ra32969d727a64b7f"/>
    <p:sldId xmlns:r="http://schemas.openxmlformats.org/officeDocument/2006/relationships" id="259" r:id="R6c80c66c1d9a4dcb"/>
    <p:sldId xmlns:r="http://schemas.openxmlformats.org/officeDocument/2006/relationships" id="260" r:id="R97bdf559035d408f"/>
    <p:sldId xmlns:r="http://schemas.openxmlformats.org/officeDocument/2006/relationships" id="261" r:id="R80be14b11bc34c68"/>
    <p:sldId xmlns:r="http://schemas.openxmlformats.org/officeDocument/2006/relationships" id="262" r:id="Re074a712a30b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38161e18747f9" /><Relationship Type="http://schemas.openxmlformats.org/officeDocument/2006/relationships/slide" Target="/ppt/slides/slide1.xml" Id="R985b6bf137e24e43" /><Relationship Type="http://schemas.openxmlformats.org/officeDocument/2006/relationships/slide" Target="/ppt/slides/slide2.xml" Id="Rfdc77c5289c64d7e" /><Relationship Type="http://schemas.openxmlformats.org/officeDocument/2006/relationships/slide" Target="/ppt/slides/slide3.xml" Id="Ra32969d727a64b7f" /><Relationship Type="http://schemas.openxmlformats.org/officeDocument/2006/relationships/slide" Target="/ppt/slides/slide4.xml" Id="R6c80c66c1d9a4dcb" /><Relationship Type="http://schemas.openxmlformats.org/officeDocument/2006/relationships/slide" Target="/ppt/slides/slide5.xml" Id="R97bdf559035d408f" /><Relationship Type="http://schemas.openxmlformats.org/officeDocument/2006/relationships/slide" Target="/ppt/slides/slide6.xml" Id="R80be14b11bc34c68" /><Relationship Type="http://schemas.openxmlformats.org/officeDocument/2006/relationships/slide" Target="/ppt/slides/slide7.xml" Id="Re074a712a30b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295c0856544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30369adfa41f4" /><Relationship Type="http://schemas.openxmlformats.org/officeDocument/2006/relationships/theme" Target="/ppt/slideMasters/theme/theme1.xml" Id="R9f4847d9beef4c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30369adfa41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130b32e29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95928dbf54f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ac8bbfa9f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c14cadd60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2fdcd77c84a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cdea6ee0442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1e83c4dd74a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BYGGSERVICE AS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14 911 443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2 587 013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5 098 896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SORTLAND KNUT MARTIN  –  47,7 %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SORTLAND PETTER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FOLVEN MAGNE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HOLLUND ROALD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FRODE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VIGDAL TORKJELL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Seimsdalsvegen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14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880 428 152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BYGGSERVICE AS</a:t>
            </a:r>
          </a:p>
        </p:txBody>
      </p:sp>
    </p:spTree>
  </p:cSld>
  <p:clrMapOvr>
    <a:masterClrMapping xmlns:a="http://schemas.openxmlformats.org/drawingml/2006/main"/>
  </p:clrMapOvr>
</p:sld>
</file>