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a0bec1ae9443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e21f1cafe54b6d"/>
  </p:sldMasterIdLst>
  <p:sldIdLst>
    <p:sldId xmlns:r="http://schemas.openxmlformats.org/officeDocument/2006/relationships" id="256" r:id="Rd89d11e639f94554"/>
    <p:sldId xmlns:r="http://schemas.openxmlformats.org/officeDocument/2006/relationships" id="257" r:id="R64e989a585cb47f6"/>
    <p:sldId xmlns:r="http://schemas.openxmlformats.org/officeDocument/2006/relationships" id="258" r:id="Re920c19584984c76"/>
    <p:sldId xmlns:r="http://schemas.openxmlformats.org/officeDocument/2006/relationships" id="259" r:id="R8ed476c6218e45f0"/>
    <p:sldId xmlns:r="http://schemas.openxmlformats.org/officeDocument/2006/relationships" id="260" r:id="R895c77def9344870"/>
    <p:sldId xmlns:r="http://schemas.openxmlformats.org/officeDocument/2006/relationships" id="261" r:id="Rd7379cd289a04a0f"/>
    <p:sldId xmlns:r="http://schemas.openxmlformats.org/officeDocument/2006/relationships" id="262" r:id="R67836e5012af4d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21f1cafe54b6d" /><Relationship Type="http://schemas.openxmlformats.org/officeDocument/2006/relationships/slide" Target="/ppt/slides/slide1.xml" Id="Rd89d11e639f94554" /><Relationship Type="http://schemas.openxmlformats.org/officeDocument/2006/relationships/slide" Target="/ppt/slides/slide2.xml" Id="R64e989a585cb47f6" /><Relationship Type="http://schemas.openxmlformats.org/officeDocument/2006/relationships/slide" Target="/ppt/slides/slide3.xml" Id="Re920c19584984c76" /><Relationship Type="http://schemas.openxmlformats.org/officeDocument/2006/relationships/slide" Target="/ppt/slides/slide4.xml" Id="R8ed476c6218e45f0" /><Relationship Type="http://schemas.openxmlformats.org/officeDocument/2006/relationships/slide" Target="/ppt/slides/slide5.xml" Id="R895c77def9344870" /><Relationship Type="http://schemas.openxmlformats.org/officeDocument/2006/relationships/slide" Target="/ppt/slides/slide6.xml" Id="Rd7379cd289a04a0f" /><Relationship Type="http://schemas.openxmlformats.org/officeDocument/2006/relationships/slide" Target="/ppt/slides/slide7.xml" Id="R67836e5012af4d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45029fa864f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a2aa337be4b5b" /><Relationship Type="http://schemas.openxmlformats.org/officeDocument/2006/relationships/theme" Target="/ppt/slideMasters/theme/theme1.xml" Id="R1dd444dcbc0046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5a2aa337be4b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c7833c8a148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4d173283f4c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805ed696141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a719c81d7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0161c33f64c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bd48f3d5b41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ef8367d4a4e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MURMESTER TERJE DYNGELAND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TERJE DYNGELAND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166 480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428 660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24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terjdy@online.no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882 157 482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MURMESTER TERJE DYNGELAND AS</a:t>
            </a:r>
          </a:p>
        </p:txBody>
      </p:sp>
    </p:spTree>
  </p:cSld>
  <p:clrMapOvr>
    <a:masterClrMapping xmlns:a="http://schemas.openxmlformats.org/drawingml/2006/main"/>
  </p:clrMapOvr>
</p:sld>
</file>