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21b44f301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3f57f01dc457a"/>
  </p:sldMasterIdLst>
  <p:sldIdLst>
    <p:sldId xmlns:r="http://schemas.openxmlformats.org/officeDocument/2006/relationships" id="256" r:id="Rf48be4259239436d"/>
    <p:sldId xmlns:r="http://schemas.openxmlformats.org/officeDocument/2006/relationships" id="257" r:id="R9999c8abce644d6b"/>
    <p:sldId xmlns:r="http://schemas.openxmlformats.org/officeDocument/2006/relationships" id="258" r:id="R0fbe366f917c4fbf"/>
    <p:sldId xmlns:r="http://schemas.openxmlformats.org/officeDocument/2006/relationships" id="259" r:id="R5bdb86af86e44fac"/>
    <p:sldId xmlns:r="http://schemas.openxmlformats.org/officeDocument/2006/relationships" id="260" r:id="R38c9c6364ed3441d"/>
    <p:sldId xmlns:r="http://schemas.openxmlformats.org/officeDocument/2006/relationships" id="261" r:id="R6aaf11e0815a4dcb"/>
    <p:sldId xmlns:r="http://schemas.openxmlformats.org/officeDocument/2006/relationships" id="262" r:id="R5e79c9fc21f547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3f57f01dc457a" /><Relationship Type="http://schemas.openxmlformats.org/officeDocument/2006/relationships/slide" Target="/ppt/slides/slide1.xml" Id="Rf48be4259239436d" /><Relationship Type="http://schemas.openxmlformats.org/officeDocument/2006/relationships/slide" Target="/ppt/slides/slide2.xml" Id="R9999c8abce644d6b" /><Relationship Type="http://schemas.openxmlformats.org/officeDocument/2006/relationships/slide" Target="/ppt/slides/slide3.xml" Id="R0fbe366f917c4fbf" /><Relationship Type="http://schemas.openxmlformats.org/officeDocument/2006/relationships/slide" Target="/ppt/slides/slide4.xml" Id="R5bdb86af86e44fac" /><Relationship Type="http://schemas.openxmlformats.org/officeDocument/2006/relationships/slide" Target="/ppt/slides/slide5.xml" Id="R38c9c6364ed3441d" /><Relationship Type="http://schemas.openxmlformats.org/officeDocument/2006/relationships/slide" Target="/ppt/slides/slide6.xml" Id="R6aaf11e0815a4dcb" /><Relationship Type="http://schemas.openxmlformats.org/officeDocument/2006/relationships/slide" Target="/ppt/slides/slide7.xml" Id="R5e79c9fc21f547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687bf1f7d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c3abadaf74443" /><Relationship Type="http://schemas.openxmlformats.org/officeDocument/2006/relationships/theme" Target="/ppt/slideMasters/theme/theme1.xml" Id="Rfb4806b28d98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6c3abadaf7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d1c1039f9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c754a4ae2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2aac25327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4b6746588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df0b06c9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e008fed3e4a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89de7cb6c4f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1 111 471 000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293 261 000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217 594 000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638 273 000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5 328 534 000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883 603 362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ASA</a:t>
            </a:r>
          </a:p>
        </p:txBody>
      </p:sp>
    </p:spTree>
  </p:cSld>
  <p:clrMapOvr>
    <a:masterClrMapping xmlns:a="http://schemas.openxmlformats.org/drawingml/2006/main"/>
  </p:clrMapOvr>
</p:sld>
</file>