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4d6e8f4dcc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c218d85fc4e32"/>
  </p:sldMasterIdLst>
  <p:sldIdLst>
    <p:sldId xmlns:r="http://schemas.openxmlformats.org/officeDocument/2006/relationships" id="256" r:id="Re64e61e12dce4117"/>
    <p:sldId xmlns:r="http://schemas.openxmlformats.org/officeDocument/2006/relationships" id="257" r:id="R33520117f4984dcc"/>
    <p:sldId xmlns:r="http://schemas.openxmlformats.org/officeDocument/2006/relationships" id="258" r:id="R8cfdd8c4f2e746c7"/>
    <p:sldId xmlns:r="http://schemas.openxmlformats.org/officeDocument/2006/relationships" id="259" r:id="Rd83e30e272d44b67"/>
    <p:sldId xmlns:r="http://schemas.openxmlformats.org/officeDocument/2006/relationships" id="260" r:id="Rd68b0c1c73c647a2"/>
    <p:sldId xmlns:r="http://schemas.openxmlformats.org/officeDocument/2006/relationships" id="261" r:id="Rf238a12b5c68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c218d85fc4e32" /><Relationship Type="http://schemas.openxmlformats.org/officeDocument/2006/relationships/slide" Target="/ppt/slides/slide1.xml" Id="Re64e61e12dce4117" /><Relationship Type="http://schemas.openxmlformats.org/officeDocument/2006/relationships/slide" Target="/ppt/slides/slide2.xml" Id="R33520117f4984dcc" /><Relationship Type="http://schemas.openxmlformats.org/officeDocument/2006/relationships/slide" Target="/ppt/slides/slide3.xml" Id="R8cfdd8c4f2e746c7" /><Relationship Type="http://schemas.openxmlformats.org/officeDocument/2006/relationships/slide" Target="/ppt/slides/slide4.xml" Id="Rd83e30e272d44b67" /><Relationship Type="http://schemas.openxmlformats.org/officeDocument/2006/relationships/slide" Target="/ppt/slides/slide5.xml" Id="Rd68b0c1c73c647a2" /><Relationship Type="http://schemas.openxmlformats.org/officeDocument/2006/relationships/slide" Target="/ppt/slides/slide6.xml" Id="Rf238a12b5c68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44b4819a94a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1db2fd330430d" /><Relationship Type="http://schemas.openxmlformats.org/officeDocument/2006/relationships/theme" Target="/ppt/slideMasters/theme/theme1.xml" Id="R58104bdd153140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d1db2fd33043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741f5142a49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b929fc2e748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fb1800f2549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566f719d747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6afb4af2645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3ca21abdd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HELSE NORD RHF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NORD RHF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 NORD RHF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NORD RHF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NORD RHF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NORD RHF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26 228 820 000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−76 081 000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11 506 236 000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21 841 712 000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NORD RHF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51 29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postmottak@helse-nord.no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www.helse-nord.no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883 658 752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 NORD RHF</a:t>
            </a:r>
          </a:p>
        </p:txBody>
      </p:sp>
    </p:spTree>
  </p:cSld>
  <p:clrMapOvr>
    <a:masterClrMapping xmlns:a="http://schemas.openxmlformats.org/drawingml/2006/main"/>
  </p:clrMapOvr>
</p:sld>
</file>