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61a6f2f1804e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413396e2d64695"/>
  </p:sldMasterIdLst>
  <p:sldIdLst>
    <p:sldId xmlns:r="http://schemas.openxmlformats.org/officeDocument/2006/relationships" id="256" r:id="R4e35883042874351"/>
    <p:sldId xmlns:r="http://schemas.openxmlformats.org/officeDocument/2006/relationships" id="257" r:id="R09ee7e3ae5964435"/>
    <p:sldId xmlns:r="http://schemas.openxmlformats.org/officeDocument/2006/relationships" id="258" r:id="R221e26ae9b0a4a23"/>
    <p:sldId xmlns:r="http://schemas.openxmlformats.org/officeDocument/2006/relationships" id="259" r:id="R641757bfaaef4458"/>
    <p:sldId xmlns:r="http://schemas.openxmlformats.org/officeDocument/2006/relationships" id="260" r:id="Re64e939cf5b9427c"/>
    <p:sldId xmlns:r="http://schemas.openxmlformats.org/officeDocument/2006/relationships" id="261" r:id="R61d6792da700493a"/>
    <p:sldId xmlns:r="http://schemas.openxmlformats.org/officeDocument/2006/relationships" id="262" r:id="R6adc2f0ee6a846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413396e2d64695" /><Relationship Type="http://schemas.openxmlformats.org/officeDocument/2006/relationships/slide" Target="/ppt/slides/slide1.xml" Id="R4e35883042874351" /><Relationship Type="http://schemas.openxmlformats.org/officeDocument/2006/relationships/slide" Target="/ppt/slides/slide2.xml" Id="R09ee7e3ae5964435" /><Relationship Type="http://schemas.openxmlformats.org/officeDocument/2006/relationships/slide" Target="/ppt/slides/slide3.xml" Id="R221e26ae9b0a4a23" /><Relationship Type="http://schemas.openxmlformats.org/officeDocument/2006/relationships/slide" Target="/ppt/slides/slide4.xml" Id="R641757bfaaef4458" /><Relationship Type="http://schemas.openxmlformats.org/officeDocument/2006/relationships/slide" Target="/ppt/slides/slide5.xml" Id="Re64e939cf5b9427c" /><Relationship Type="http://schemas.openxmlformats.org/officeDocument/2006/relationships/slide" Target="/ppt/slides/slide6.xml" Id="R61d6792da700493a" /><Relationship Type="http://schemas.openxmlformats.org/officeDocument/2006/relationships/slide" Target="/ppt/slides/slide7.xml" Id="R6adc2f0ee6a846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3fbb7b837448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77a341575436d" /><Relationship Type="http://schemas.openxmlformats.org/officeDocument/2006/relationships/theme" Target="/ppt/slideMasters/theme/theme1.xml" Id="R8f519d2ef02943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e77a34157543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01507db6745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3586a86474c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924ee8a4848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01fdce8d34c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26c55d19b47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221edb9e644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63b70f9e14b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GOSSA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GOSSA INVEST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−232 044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3 696 942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19 305 134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20 320 915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STÄRK LARS EIVIND  –  37,4 %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GURRICH MARIANNE STÄRK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STÄRK HANNE MARI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STÄRK INGER MARI  –  14,9 %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Kutterveien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3772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887 420 122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GOSSA INVEST AS</a:t>
            </a:r>
          </a:p>
        </p:txBody>
      </p:sp>
    </p:spTree>
  </p:cSld>
  <p:clrMapOvr>
    <a:masterClrMapping xmlns:a="http://schemas.openxmlformats.org/drawingml/2006/main"/>
  </p:clrMapOvr>
</p:sld>
</file>