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527a6318a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9c47c7ae84ad7"/>
  </p:sldMasterIdLst>
  <p:sldIdLst>
    <p:sldId xmlns:r="http://schemas.openxmlformats.org/officeDocument/2006/relationships" id="256" r:id="Rdda5980496f14c35"/>
    <p:sldId xmlns:r="http://schemas.openxmlformats.org/officeDocument/2006/relationships" id="257" r:id="R7704121ccee147e2"/>
    <p:sldId xmlns:r="http://schemas.openxmlformats.org/officeDocument/2006/relationships" id="258" r:id="Rf5d0ebf20e92487a"/>
    <p:sldId xmlns:r="http://schemas.openxmlformats.org/officeDocument/2006/relationships" id="259" r:id="Re73425108a954c24"/>
    <p:sldId xmlns:r="http://schemas.openxmlformats.org/officeDocument/2006/relationships" id="260" r:id="R18cc3b287d4c488d"/>
    <p:sldId xmlns:r="http://schemas.openxmlformats.org/officeDocument/2006/relationships" id="261" r:id="R8053477006e54b67"/>
    <p:sldId xmlns:r="http://schemas.openxmlformats.org/officeDocument/2006/relationships" id="262" r:id="R9a4f20c1df1b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9c47c7ae84ad7" /><Relationship Type="http://schemas.openxmlformats.org/officeDocument/2006/relationships/slide" Target="/ppt/slides/slide1.xml" Id="Rdda5980496f14c35" /><Relationship Type="http://schemas.openxmlformats.org/officeDocument/2006/relationships/slide" Target="/ppt/slides/slide2.xml" Id="R7704121ccee147e2" /><Relationship Type="http://schemas.openxmlformats.org/officeDocument/2006/relationships/slide" Target="/ppt/slides/slide3.xml" Id="Rf5d0ebf20e92487a" /><Relationship Type="http://schemas.openxmlformats.org/officeDocument/2006/relationships/slide" Target="/ppt/slides/slide4.xml" Id="Re73425108a954c24" /><Relationship Type="http://schemas.openxmlformats.org/officeDocument/2006/relationships/slide" Target="/ppt/slides/slide5.xml" Id="R18cc3b287d4c488d" /><Relationship Type="http://schemas.openxmlformats.org/officeDocument/2006/relationships/slide" Target="/ppt/slides/slide6.xml" Id="R8053477006e54b67" /><Relationship Type="http://schemas.openxmlformats.org/officeDocument/2006/relationships/slide" Target="/ppt/slides/slide7.xml" Id="R9a4f20c1df1b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3a0a577f9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bd98c5f964f4f" /><Relationship Type="http://schemas.openxmlformats.org/officeDocument/2006/relationships/theme" Target="/ppt/slideMasters/theme/theme1.xml" Id="R70769850504143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bd98c5f96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59386e0ce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036f14d52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42541bac549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d45090c99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9c1e3630441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bef8b3c1643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6a7d9dfea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CRYPTIC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CRYPTIC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62 370 903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70 434 841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NORDBREKKEN JON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alle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joh.are@norbrekken.no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887 807 752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CRYPTIC AS</a:t>
            </a:r>
          </a:p>
        </p:txBody>
      </p:sp>
    </p:spTree>
  </p:cSld>
  <p:clrMapOvr>
    <a:masterClrMapping xmlns:a="http://schemas.openxmlformats.org/drawingml/2006/main"/>
  </p:clrMapOvr>
</p:sld>
</file>