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1d2eba34e8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3ddf056354f3d"/>
  </p:sldMasterIdLst>
  <p:sldIdLst>
    <p:sldId xmlns:r="http://schemas.openxmlformats.org/officeDocument/2006/relationships" id="256" r:id="R02c79c4377fd4a01"/>
    <p:sldId xmlns:r="http://schemas.openxmlformats.org/officeDocument/2006/relationships" id="257" r:id="R53256ac9ec4a4862"/>
    <p:sldId xmlns:r="http://schemas.openxmlformats.org/officeDocument/2006/relationships" id="258" r:id="R0b8df305e29d48ca"/>
    <p:sldId xmlns:r="http://schemas.openxmlformats.org/officeDocument/2006/relationships" id="259" r:id="R751308f7f3014959"/>
    <p:sldId xmlns:r="http://schemas.openxmlformats.org/officeDocument/2006/relationships" id="260" r:id="Rdfbd38db062b4840"/>
    <p:sldId xmlns:r="http://schemas.openxmlformats.org/officeDocument/2006/relationships" id="261" r:id="Rfaebf51d7c424ee4"/>
    <p:sldId xmlns:r="http://schemas.openxmlformats.org/officeDocument/2006/relationships" id="262" r:id="R7445b421ab27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3ddf056354f3d" /><Relationship Type="http://schemas.openxmlformats.org/officeDocument/2006/relationships/slide" Target="/ppt/slides/slide1.xml" Id="R02c79c4377fd4a01" /><Relationship Type="http://schemas.openxmlformats.org/officeDocument/2006/relationships/slide" Target="/ppt/slides/slide2.xml" Id="R53256ac9ec4a4862" /><Relationship Type="http://schemas.openxmlformats.org/officeDocument/2006/relationships/slide" Target="/ppt/slides/slide3.xml" Id="R0b8df305e29d48ca" /><Relationship Type="http://schemas.openxmlformats.org/officeDocument/2006/relationships/slide" Target="/ppt/slides/slide4.xml" Id="R751308f7f3014959" /><Relationship Type="http://schemas.openxmlformats.org/officeDocument/2006/relationships/slide" Target="/ppt/slides/slide5.xml" Id="Rdfbd38db062b4840" /><Relationship Type="http://schemas.openxmlformats.org/officeDocument/2006/relationships/slide" Target="/ppt/slides/slide6.xml" Id="Rfaebf51d7c424ee4" /><Relationship Type="http://schemas.openxmlformats.org/officeDocument/2006/relationships/slide" Target="/ppt/slides/slide7.xml" Id="R7445b421ab27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432fd2a7d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5342fa39b4ea5" /><Relationship Type="http://schemas.openxmlformats.org/officeDocument/2006/relationships/theme" Target="/ppt/slideMasters/theme/theme1.xml" Id="R08d7dc48e3f0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5342fa39b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ef494da747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65548f165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4429deec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d46cfd44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2871c62a94d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23784242b46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8a5981a0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BRISKEBY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 VEKST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1 827 591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37 352 290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43 686 218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GUSDAL BJØRN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M Gusdal, President Harbitz'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888 796 592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BRISKEBY VEKST AS</a:t>
            </a:r>
          </a:p>
        </p:txBody>
      </p:sp>
    </p:spTree>
  </p:cSld>
  <p:clrMapOvr>
    <a:masterClrMapping xmlns:a="http://schemas.openxmlformats.org/drawingml/2006/main"/>
  </p:clrMapOvr>
</p:sld>
</file>