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66db36324b43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f86bf8293d43d6"/>
  </p:sldMasterIdLst>
  <p:sldIdLst>
    <p:sldId xmlns:r="http://schemas.openxmlformats.org/officeDocument/2006/relationships" id="256" r:id="R31e3c6d0b7ef46b9"/>
    <p:sldId xmlns:r="http://schemas.openxmlformats.org/officeDocument/2006/relationships" id="257" r:id="R362cfe7b6543405d"/>
    <p:sldId xmlns:r="http://schemas.openxmlformats.org/officeDocument/2006/relationships" id="258" r:id="Rc323a143a0e24d0b"/>
    <p:sldId xmlns:r="http://schemas.openxmlformats.org/officeDocument/2006/relationships" id="259" r:id="Rbdf3bc8cdbac4a84"/>
    <p:sldId xmlns:r="http://schemas.openxmlformats.org/officeDocument/2006/relationships" id="260" r:id="R4a575b448101458d"/>
    <p:sldId xmlns:r="http://schemas.openxmlformats.org/officeDocument/2006/relationships" id="261" r:id="Rb50cab13b6474b10"/>
    <p:sldId xmlns:r="http://schemas.openxmlformats.org/officeDocument/2006/relationships" id="262" r:id="Rfdb5e7db6e8343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86bf8293d43d6" /><Relationship Type="http://schemas.openxmlformats.org/officeDocument/2006/relationships/slide" Target="/ppt/slides/slide1.xml" Id="R31e3c6d0b7ef46b9" /><Relationship Type="http://schemas.openxmlformats.org/officeDocument/2006/relationships/slide" Target="/ppt/slides/slide2.xml" Id="R362cfe7b6543405d" /><Relationship Type="http://schemas.openxmlformats.org/officeDocument/2006/relationships/slide" Target="/ppt/slides/slide3.xml" Id="Rc323a143a0e24d0b" /><Relationship Type="http://schemas.openxmlformats.org/officeDocument/2006/relationships/slide" Target="/ppt/slides/slide4.xml" Id="Rbdf3bc8cdbac4a84" /><Relationship Type="http://schemas.openxmlformats.org/officeDocument/2006/relationships/slide" Target="/ppt/slides/slide5.xml" Id="R4a575b448101458d" /><Relationship Type="http://schemas.openxmlformats.org/officeDocument/2006/relationships/slide" Target="/ppt/slides/slide6.xml" Id="Rb50cab13b6474b10" /><Relationship Type="http://schemas.openxmlformats.org/officeDocument/2006/relationships/slide" Target="/ppt/slides/slide7.xml" Id="Rfdb5e7db6e8343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6154f69c547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899dce4014eb2" /><Relationship Type="http://schemas.openxmlformats.org/officeDocument/2006/relationships/theme" Target="/ppt/slideMasters/theme/theme1.xml" Id="R90a4f7ab893e4e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899dce401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acbb0c43140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3f0487bbd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66ab70b31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b4a0d63b44e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c989b35d84b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1a9a0ed24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0eaa1703f4e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SVINØY AS ble etablert [år] og holder til i Hellevik I Fjaler.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4 689 416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73 210 172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78 027 970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FRØYDIS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WILLY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Vågsvegen 423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6967 Hellevik I Fjaler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889 089 652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