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859470f8f948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1b6ce4f4984b27"/>
  </p:sldMasterIdLst>
  <p:sldIdLst>
    <p:sldId xmlns:r="http://schemas.openxmlformats.org/officeDocument/2006/relationships" id="256" r:id="Rbaf82a2bf18747ed"/>
    <p:sldId xmlns:r="http://schemas.openxmlformats.org/officeDocument/2006/relationships" id="257" r:id="R9cf768f830044989"/>
    <p:sldId xmlns:r="http://schemas.openxmlformats.org/officeDocument/2006/relationships" id="258" r:id="R76a33c7ef6f14c39"/>
    <p:sldId xmlns:r="http://schemas.openxmlformats.org/officeDocument/2006/relationships" id="259" r:id="Rd0617ac6479d44a6"/>
    <p:sldId xmlns:r="http://schemas.openxmlformats.org/officeDocument/2006/relationships" id="260" r:id="R9853724a889c4be8"/>
    <p:sldId xmlns:r="http://schemas.openxmlformats.org/officeDocument/2006/relationships" id="261" r:id="R3689cfd808cf4965"/>
    <p:sldId xmlns:r="http://schemas.openxmlformats.org/officeDocument/2006/relationships" id="262" r:id="R8606f019443a42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1b6ce4f4984b27" /><Relationship Type="http://schemas.openxmlformats.org/officeDocument/2006/relationships/slide" Target="/ppt/slides/slide1.xml" Id="Rbaf82a2bf18747ed" /><Relationship Type="http://schemas.openxmlformats.org/officeDocument/2006/relationships/slide" Target="/ppt/slides/slide2.xml" Id="R9cf768f830044989" /><Relationship Type="http://schemas.openxmlformats.org/officeDocument/2006/relationships/slide" Target="/ppt/slides/slide3.xml" Id="R76a33c7ef6f14c39" /><Relationship Type="http://schemas.openxmlformats.org/officeDocument/2006/relationships/slide" Target="/ppt/slides/slide4.xml" Id="Rd0617ac6479d44a6" /><Relationship Type="http://schemas.openxmlformats.org/officeDocument/2006/relationships/slide" Target="/ppt/slides/slide5.xml" Id="R9853724a889c4be8" /><Relationship Type="http://schemas.openxmlformats.org/officeDocument/2006/relationships/slide" Target="/ppt/slides/slide6.xml" Id="R3689cfd808cf4965" /><Relationship Type="http://schemas.openxmlformats.org/officeDocument/2006/relationships/slide" Target="/ppt/slides/slide7.xml" Id="R8606f019443a42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6f2e4210d04b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e2f95602840a2" /><Relationship Type="http://schemas.openxmlformats.org/officeDocument/2006/relationships/theme" Target="/ppt/slideMasters/theme/theme1.xml" Id="R421c47f459274a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8e2f95602840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41131618241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edb5bd86f4e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b028da3bb40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1f33fdda642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133def6c143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6060aab8842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25856454546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PAMISA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PAMISA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PAMISA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PAMISA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PAMISA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PAMISA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2 668 954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2 280 749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1 993 022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15 389 855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24 269 478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PAMISA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ASTRUP MONA KATHRINE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PAMISA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Stjerneveien 20A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889 092 602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PAMISA AS</a:t>
            </a:r>
          </a:p>
        </p:txBody>
      </p:sp>
    </p:spTree>
  </p:cSld>
  <p:clrMapOvr>
    <a:masterClrMapping xmlns:a="http://schemas.openxmlformats.org/drawingml/2006/main"/>
  </p:clrMapOvr>
</p:sld>
</file>