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8b6be8c9aac451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5bfc2f9ad9040c1"/>
  </p:sldMasterIdLst>
  <p:sldIdLst>
    <p:sldId xmlns:r="http://schemas.openxmlformats.org/officeDocument/2006/relationships" id="256" r:id="R74ae8f4602ba4a88"/>
    <p:sldId xmlns:r="http://schemas.openxmlformats.org/officeDocument/2006/relationships" id="257" r:id="R2217e6eb77c74a24"/>
    <p:sldId xmlns:r="http://schemas.openxmlformats.org/officeDocument/2006/relationships" id="258" r:id="R5b6c0febe7a84a80"/>
    <p:sldId xmlns:r="http://schemas.openxmlformats.org/officeDocument/2006/relationships" id="259" r:id="R18c5eb8a9e2e45f6"/>
    <p:sldId xmlns:r="http://schemas.openxmlformats.org/officeDocument/2006/relationships" id="260" r:id="R911143cf4a5e4b6a"/>
    <p:sldId xmlns:r="http://schemas.openxmlformats.org/officeDocument/2006/relationships" id="261" r:id="R8d85c12ce32443fe"/>
    <p:sldId xmlns:r="http://schemas.openxmlformats.org/officeDocument/2006/relationships" id="262" r:id="R6d0cc71f76444df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5bfc2f9ad9040c1" /><Relationship Type="http://schemas.openxmlformats.org/officeDocument/2006/relationships/slide" Target="/ppt/slides/slide1.xml" Id="R74ae8f4602ba4a88" /><Relationship Type="http://schemas.openxmlformats.org/officeDocument/2006/relationships/slide" Target="/ppt/slides/slide2.xml" Id="R2217e6eb77c74a24" /><Relationship Type="http://schemas.openxmlformats.org/officeDocument/2006/relationships/slide" Target="/ppt/slides/slide3.xml" Id="R5b6c0febe7a84a80" /><Relationship Type="http://schemas.openxmlformats.org/officeDocument/2006/relationships/slide" Target="/ppt/slides/slide4.xml" Id="R18c5eb8a9e2e45f6" /><Relationship Type="http://schemas.openxmlformats.org/officeDocument/2006/relationships/slide" Target="/ppt/slides/slide5.xml" Id="R911143cf4a5e4b6a" /><Relationship Type="http://schemas.openxmlformats.org/officeDocument/2006/relationships/slide" Target="/ppt/slides/slide6.xml" Id="R8d85c12ce32443fe" /><Relationship Type="http://schemas.openxmlformats.org/officeDocument/2006/relationships/slide" Target="/ppt/slides/slide7.xml" Id="R6d0cc71f76444df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2024da6162546b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3e2e28438d4ad0" /><Relationship Type="http://schemas.openxmlformats.org/officeDocument/2006/relationships/theme" Target="/ppt/slideMasters/theme/theme1.xml" Id="R4ce96d61dbbf4b2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a3e2e28438d4ad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0a239935f4429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4a5ec186c1424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7cc4bfafa74e0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1946d3baa64e7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c01d44895b4f6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7abec69db3441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a505fa2ad543d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HALVHEL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HALVHEL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HALVHEL HOLDING AS ble etablert [år] og holder til i Billingstad.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HALVHEL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HALVHEL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HALVHEL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−25 725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291 843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4 685 652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5 144 988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HALVHEL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HALVORSEN KARSTEN PIHL  –  98,0 %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HALVORSEN KARSTEN PIHL  –  2,0 %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HALVHEL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Karsten Pihl Halvorsen, Lundekroken 16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1396 Billingstad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889 093 692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HALVHEL HOLDING AS</a:t>
            </a:r>
          </a:p>
        </p:txBody>
      </p:sp>
    </p:spTree>
  </p:cSld>
  <p:clrMapOvr>
    <a:masterClrMapping xmlns:a="http://schemas.openxmlformats.org/drawingml/2006/main"/>
  </p:clrMapOvr>
</p:sld>
</file>