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a816d310f4a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39cc7dff84135"/>
  </p:sldMasterIdLst>
  <p:sldIdLst>
    <p:sldId xmlns:r="http://schemas.openxmlformats.org/officeDocument/2006/relationships" id="256" r:id="Rb52d2684b2514465"/>
    <p:sldId xmlns:r="http://schemas.openxmlformats.org/officeDocument/2006/relationships" id="257" r:id="Re55b2e1c29244403"/>
    <p:sldId xmlns:r="http://schemas.openxmlformats.org/officeDocument/2006/relationships" id="258" r:id="R9abd71b2ffd6447d"/>
    <p:sldId xmlns:r="http://schemas.openxmlformats.org/officeDocument/2006/relationships" id="259" r:id="R5a1d41c0fee84997"/>
    <p:sldId xmlns:r="http://schemas.openxmlformats.org/officeDocument/2006/relationships" id="260" r:id="Ra498bd397bda4828"/>
    <p:sldId xmlns:r="http://schemas.openxmlformats.org/officeDocument/2006/relationships" id="261" r:id="R3773baebb5984f86"/>
    <p:sldId xmlns:r="http://schemas.openxmlformats.org/officeDocument/2006/relationships" id="262" r:id="Re8cd46f88589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39cc7dff84135" /><Relationship Type="http://schemas.openxmlformats.org/officeDocument/2006/relationships/slide" Target="/ppt/slides/slide1.xml" Id="Rb52d2684b2514465" /><Relationship Type="http://schemas.openxmlformats.org/officeDocument/2006/relationships/slide" Target="/ppt/slides/slide2.xml" Id="Re55b2e1c29244403" /><Relationship Type="http://schemas.openxmlformats.org/officeDocument/2006/relationships/slide" Target="/ppt/slides/slide3.xml" Id="R9abd71b2ffd6447d" /><Relationship Type="http://schemas.openxmlformats.org/officeDocument/2006/relationships/slide" Target="/ppt/slides/slide4.xml" Id="R5a1d41c0fee84997" /><Relationship Type="http://schemas.openxmlformats.org/officeDocument/2006/relationships/slide" Target="/ppt/slides/slide5.xml" Id="Ra498bd397bda4828" /><Relationship Type="http://schemas.openxmlformats.org/officeDocument/2006/relationships/slide" Target="/ppt/slides/slide6.xml" Id="R3773baebb5984f86" /><Relationship Type="http://schemas.openxmlformats.org/officeDocument/2006/relationships/slide" Target="/ppt/slides/slide7.xml" Id="Re8cd46f88589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f3273bc30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134f9947545de" /><Relationship Type="http://schemas.openxmlformats.org/officeDocument/2006/relationships/theme" Target="/ppt/slideMasters/theme/theme1.xml" Id="R961f416ad667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134f99475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005bbaed943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070cbef3a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5239c5ef49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8b6c4b67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2fae4eff8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df7dd2a145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80808731e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