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fd69fa204947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e01489f8af487e"/>
  </p:sldMasterIdLst>
  <p:sldIdLst>
    <p:sldId xmlns:r="http://schemas.openxmlformats.org/officeDocument/2006/relationships" id="256" r:id="R158cf002531c4eb8"/>
    <p:sldId xmlns:r="http://schemas.openxmlformats.org/officeDocument/2006/relationships" id="257" r:id="R9f9de242be294c67"/>
    <p:sldId xmlns:r="http://schemas.openxmlformats.org/officeDocument/2006/relationships" id="258" r:id="R3532a620e5c3414b"/>
    <p:sldId xmlns:r="http://schemas.openxmlformats.org/officeDocument/2006/relationships" id="259" r:id="Rb12fe327515f495d"/>
    <p:sldId xmlns:r="http://schemas.openxmlformats.org/officeDocument/2006/relationships" id="260" r:id="R0052b3a77c754362"/>
    <p:sldId xmlns:r="http://schemas.openxmlformats.org/officeDocument/2006/relationships" id="261" r:id="R89e9f404cfb54c1d"/>
    <p:sldId xmlns:r="http://schemas.openxmlformats.org/officeDocument/2006/relationships" id="262" r:id="R5fd3866c420047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01489f8af487e" /><Relationship Type="http://schemas.openxmlformats.org/officeDocument/2006/relationships/slide" Target="/ppt/slides/slide1.xml" Id="R158cf002531c4eb8" /><Relationship Type="http://schemas.openxmlformats.org/officeDocument/2006/relationships/slide" Target="/ppt/slides/slide2.xml" Id="R9f9de242be294c67" /><Relationship Type="http://schemas.openxmlformats.org/officeDocument/2006/relationships/slide" Target="/ppt/slides/slide3.xml" Id="R3532a620e5c3414b" /><Relationship Type="http://schemas.openxmlformats.org/officeDocument/2006/relationships/slide" Target="/ppt/slides/slide4.xml" Id="Rb12fe327515f495d" /><Relationship Type="http://schemas.openxmlformats.org/officeDocument/2006/relationships/slide" Target="/ppt/slides/slide5.xml" Id="R0052b3a77c754362" /><Relationship Type="http://schemas.openxmlformats.org/officeDocument/2006/relationships/slide" Target="/ppt/slides/slide6.xml" Id="R89e9f404cfb54c1d" /><Relationship Type="http://schemas.openxmlformats.org/officeDocument/2006/relationships/slide" Target="/ppt/slides/slide7.xml" Id="R5fd3866c420047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835941cff48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5cb83695f4841" /><Relationship Type="http://schemas.openxmlformats.org/officeDocument/2006/relationships/theme" Target="/ppt/slideMasters/theme/theme1.xml" Id="R6bf60cd5bc0c4e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e5cb83695f48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85523425e40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604edbe0f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2d98e890e47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d1c8ad9cc45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64670f7cc4e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b33b554834c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efe3c7f854d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 SHIPPING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−200 223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−3 298 309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92 689 712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93 640 899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SPIELER SVEIN OSCAR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SPIELER RANDI HOFSTAD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Eminentia Regnskap AS, Grundingen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71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