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137f5447a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8a2ea07ff94940"/>
  </p:sldMasterIdLst>
  <p:sldIdLst>
    <p:sldId xmlns:r="http://schemas.openxmlformats.org/officeDocument/2006/relationships" id="256" r:id="Ref3e65e855fe450b"/>
    <p:sldId xmlns:r="http://schemas.openxmlformats.org/officeDocument/2006/relationships" id="257" r:id="R30432b031ab249c2"/>
    <p:sldId xmlns:r="http://schemas.openxmlformats.org/officeDocument/2006/relationships" id="258" r:id="R8ba415ae57a14418"/>
    <p:sldId xmlns:r="http://schemas.openxmlformats.org/officeDocument/2006/relationships" id="259" r:id="Rca8c4dbfc20b4c09"/>
    <p:sldId xmlns:r="http://schemas.openxmlformats.org/officeDocument/2006/relationships" id="260" r:id="Rc7aeb17a08884551"/>
    <p:sldId xmlns:r="http://schemas.openxmlformats.org/officeDocument/2006/relationships" id="261" r:id="R48fe389ec79048d6"/>
    <p:sldId xmlns:r="http://schemas.openxmlformats.org/officeDocument/2006/relationships" id="262" r:id="Rb0df18a1acff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a2ea07ff94940" /><Relationship Type="http://schemas.openxmlformats.org/officeDocument/2006/relationships/slide" Target="/ppt/slides/slide1.xml" Id="Ref3e65e855fe450b" /><Relationship Type="http://schemas.openxmlformats.org/officeDocument/2006/relationships/slide" Target="/ppt/slides/slide2.xml" Id="R30432b031ab249c2" /><Relationship Type="http://schemas.openxmlformats.org/officeDocument/2006/relationships/slide" Target="/ppt/slides/slide3.xml" Id="R8ba415ae57a14418" /><Relationship Type="http://schemas.openxmlformats.org/officeDocument/2006/relationships/slide" Target="/ppt/slides/slide4.xml" Id="Rca8c4dbfc20b4c09" /><Relationship Type="http://schemas.openxmlformats.org/officeDocument/2006/relationships/slide" Target="/ppt/slides/slide5.xml" Id="Rc7aeb17a08884551" /><Relationship Type="http://schemas.openxmlformats.org/officeDocument/2006/relationships/slide" Target="/ppt/slides/slide6.xml" Id="R48fe389ec79048d6" /><Relationship Type="http://schemas.openxmlformats.org/officeDocument/2006/relationships/slide" Target="/ppt/slides/slide7.xml" Id="Rb0df18a1acff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2e8940b69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76fc1f8a346f2" /><Relationship Type="http://schemas.openxmlformats.org/officeDocument/2006/relationships/theme" Target="/ppt/slideMasters/theme/theme1.xml" Id="Rb6be3cb10fc2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76fc1f8a346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90d6d125d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f06e9ba8642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3390c32b5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94a930892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ecda9394143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05521a5aa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39cd82756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UTNE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290 235 743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10 028 001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5 407 313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28 596 019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169 339 041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ANDRÉ UTNE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THOMAS UTNE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Statsminister Torps vei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73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889 155 302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UTNE HOLDING AS</a:t>
            </a:r>
          </a:p>
        </p:txBody>
      </p:sp>
    </p:spTree>
  </p:cSld>
  <p:clrMapOvr>
    <a:masterClrMapping xmlns:a="http://schemas.openxmlformats.org/drawingml/2006/main"/>
  </p:clrMapOvr>
</p:sld>
</file>