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6d3b686434c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59625c1d2c4565"/>
  </p:sldMasterIdLst>
  <p:sldIdLst>
    <p:sldId xmlns:r="http://schemas.openxmlformats.org/officeDocument/2006/relationships" id="256" r:id="R30f6410c1133402d"/>
    <p:sldId xmlns:r="http://schemas.openxmlformats.org/officeDocument/2006/relationships" id="257" r:id="R885b08a238444be0"/>
    <p:sldId xmlns:r="http://schemas.openxmlformats.org/officeDocument/2006/relationships" id="258" r:id="Rb8d72bd8bae14053"/>
    <p:sldId xmlns:r="http://schemas.openxmlformats.org/officeDocument/2006/relationships" id="259" r:id="Rf0cde0c0561f4be4"/>
    <p:sldId xmlns:r="http://schemas.openxmlformats.org/officeDocument/2006/relationships" id="260" r:id="R4a3c81a38bf84fb9"/>
    <p:sldId xmlns:r="http://schemas.openxmlformats.org/officeDocument/2006/relationships" id="261" r:id="R0dafd5831f9241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59625c1d2c4565" /><Relationship Type="http://schemas.openxmlformats.org/officeDocument/2006/relationships/slide" Target="/ppt/slides/slide1.xml" Id="R30f6410c1133402d" /><Relationship Type="http://schemas.openxmlformats.org/officeDocument/2006/relationships/slide" Target="/ppt/slides/slide2.xml" Id="R885b08a238444be0" /><Relationship Type="http://schemas.openxmlformats.org/officeDocument/2006/relationships/slide" Target="/ppt/slides/slide3.xml" Id="Rb8d72bd8bae14053" /><Relationship Type="http://schemas.openxmlformats.org/officeDocument/2006/relationships/slide" Target="/ppt/slides/slide4.xml" Id="Rf0cde0c0561f4be4" /><Relationship Type="http://schemas.openxmlformats.org/officeDocument/2006/relationships/slide" Target="/ppt/slides/slide5.xml" Id="R4a3c81a38bf84fb9" /><Relationship Type="http://schemas.openxmlformats.org/officeDocument/2006/relationships/slide" Target="/ppt/slides/slide6.xml" Id="R0dafd5831f9241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e641abbdd742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7e96c6707497f" /><Relationship Type="http://schemas.openxmlformats.org/officeDocument/2006/relationships/theme" Target="/ppt/slideMasters/theme/theme1.xml" Id="Rf547b6333411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07e96c670749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7a5c1c7c744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616424d6147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52078e366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9f1ff829748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4892cb5df49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d7269b8c3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Myrveien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889 190 892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BUNGY AS</a:t>
            </a:r>
          </a:p>
        </p:txBody>
      </p:sp>
    </p:spTree>
  </p:cSld>
  <p:clrMapOvr>
    <a:masterClrMapping xmlns:a="http://schemas.openxmlformats.org/drawingml/2006/main"/>
  </p:clrMapOvr>
</p:sld>
</file>