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be15178ee4a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ca246a9704193"/>
  </p:sldMasterIdLst>
  <p:sldIdLst>
    <p:sldId xmlns:r="http://schemas.openxmlformats.org/officeDocument/2006/relationships" id="256" r:id="R93ad8a70b8dd489d"/>
    <p:sldId xmlns:r="http://schemas.openxmlformats.org/officeDocument/2006/relationships" id="257" r:id="R2e98200c6cb94f4d"/>
    <p:sldId xmlns:r="http://schemas.openxmlformats.org/officeDocument/2006/relationships" id="258" r:id="Raade7f79c5874cf7"/>
    <p:sldId xmlns:r="http://schemas.openxmlformats.org/officeDocument/2006/relationships" id="259" r:id="Rcb545f0d3ca74655"/>
    <p:sldId xmlns:r="http://schemas.openxmlformats.org/officeDocument/2006/relationships" id="260" r:id="R40c437d336c54727"/>
    <p:sldId xmlns:r="http://schemas.openxmlformats.org/officeDocument/2006/relationships" id="261" r:id="Rc17e770883044dc5"/>
    <p:sldId xmlns:r="http://schemas.openxmlformats.org/officeDocument/2006/relationships" id="262" r:id="Rc08b4600eda3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ca246a9704193" /><Relationship Type="http://schemas.openxmlformats.org/officeDocument/2006/relationships/slide" Target="/ppt/slides/slide1.xml" Id="R93ad8a70b8dd489d" /><Relationship Type="http://schemas.openxmlformats.org/officeDocument/2006/relationships/slide" Target="/ppt/slides/slide2.xml" Id="R2e98200c6cb94f4d" /><Relationship Type="http://schemas.openxmlformats.org/officeDocument/2006/relationships/slide" Target="/ppt/slides/slide3.xml" Id="Raade7f79c5874cf7" /><Relationship Type="http://schemas.openxmlformats.org/officeDocument/2006/relationships/slide" Target="/ppt/slides/slide4.xml" Id="Rcb545f0d3ca74655" /><Relationship Type="http://schemas.openxmlformats.org/officeDocument/2006/relationships/slide" Target="/ppt/slides/slide5.xml" Id="R40c437d336c54727" /><Relationship Type="http://schemas.openxmlformats.org/officeDocument/2006/relationships/slide" Target="/ppt/slides/slide6.xml" Id="Rc17e770883044dc5" /><Relationship Type="http://schemas.openxmlformats.org/officeDocument/2006/relationships/slide" Target="/ppt/slides/slide7.xml" Id="Rc08b4600eda3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b6b7b459c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3572d27a54cc9" /><Relationship Type="http://schemas.openxmlformats.org/officeDocument/2006/relationships/theme" Target="/ppt/slideMasters/theme/theme1.xml" Id="Rb60fa68f9251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3572d27a5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808350f13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40eb13a88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315fe9662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0093d167647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816d5b3b84a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7abbbf4542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5abc0d9c5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BUNGY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59 875 883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60 205 374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