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e2f2fb7a2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f65ea17bf4ce6"/>
  </p:sldMasterIdLst>
  <p:sldIdLst>
    <p:sldId xmlns:r="http://schemas.openxmlformats.org/officeDocument/2006/relationships" id="256" r:id="Re09036f75f804732"/>
    <p:sldId xmlns:r="http://schemas.openxmlformats.org/officeDocument/2006/relationships" id="257" r:id="R965f46076fab4843"/>
    <p:sldId xmlns:r="http://schemas.openxmlformats.org/officeDocument/2006/relationships" id="258" r:id="R15ac32ae4352434e"/>
    <p:sldId xmlns:r="http://schemas.openxmlformats.org/officeDocument/2006/relationships" id="259" r:id="R72c0a3d81cea4ca4"/>
    <p:sldId xmlns:r="http://schemas.openxmlformats.org/officeDocument/2006/relationships" id="260" r:id="R518a0f9eaa9440de"/>
    <p:sldId xmlns:r="http://schemas.openxmlformats.org/officeDocument/2006/relationships" id="261" r:id="Rd380f165c51b4e32"/>
    <p:sldId xmlns:r="http://schemas.openxmlformats.org/officeDocument/2006/relationships" id="262" r:id="Re744b7370fc748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f65ea17bf4ce6" /><Relationship Type="http://schemas.openxmlformats.org/officeDocument/2006/relationships/slide" Target="/ppt/slides/slide1.xml" Id="Re09036f75f804732" /><Relationship Type="http://schemas.openxmlformats.org/officeDocument/2006/relationships/slide" Target="/ppt/slides/slide2.xml" Id="R965f46076fab4843" /><Relationship Type="http://schemas.openxmlformats.org/officeDocument/2006/relationships/slide" Target="/ppt/slides/slide3.xml" Id="R15ac32ae4352434e" /><Relationship Type="http://schemas.openxmlformats.org/officeDocument/2006/relationships/slide" Target="/ppt/slides/slide4.xml" Id="R72c0a3d81cea4ca4" /><Relationship Type="http://schemas.openxmlformats.org/officeDocument/2006/relationships/slide" Target="/ppt/slides/slide5.xml" Id="R518a0f9eaa9440de" /><Relationship Type="http://schemas.openxmlformats.org/officeDocument/2006/relationships/slide" Target="/ppt/slides/slide6.xml" Id="Rd380f165c51b4e32" /><Relationship Type="http://schemas.openxmlformats.org/officeDocument/2006/relationships/slide" Target="/ppt/slides/slide7.xml" Id="Re744b7370fc748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19f823c6f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d0f5e5e594fdd" /><Relationship Type="http://schemas.openxmlformats.org/officeDocument/2006/relationships/theme" Target="/ppt/slideMasters/theme/theme1.xml" Id="R36076c0e266f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d0f5e5e594f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565302e2b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a729631bf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51cd417e44a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4775f9e2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008c13aea4f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5f0eaa4b44e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8f57cf6db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GRUPPEN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GRO SETERENG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JØRGEN SETERENG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386A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