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d33b051302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0da74b98c247a2"/>
  </p:sldMasterIdLst>
  <p:sldIdLst>
    <p:sldId xmlns:r="http://schemas.openxmlformats.org/officeDocument/2006/relationships" id="256" r:id="Ra073fee445fd4312"/>
    <p:sldId xmlns:r="http://schemas.openxmlformats.org/officeDocument/2006/relationships" id="257" r:id="R0100f3ca60214c54"/>
    <p:sldId xmlns:r="http://schemas.openxmlformats.org/officeDocument/2006/relationships" id="258" r:id="Raefc8d6b02004d4f"/>
    <p:sldId xmlns:r="http://schemas.openxmlformats.org/officeDocument/2006/relationships" id="259" r:id="R02d03fa0bb1b40ea"/>
    <p:sldId xmlns:r="http://schemas.openxmlformats.org/officeDocument/2006/relationships" id="260" r:id="R7fd9fcc7ef19410d"/>
    <p:sldId xmlns:r="http://schemas.openxmlformats.org/officeDocument/2006/relationships" id="261" r:id="R2480ed560d1f40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da74b98c247a2" /><Relationship Type="http://schemas.openxmlformats.org/officeDocument/2006/relationships/slide" Target="/ppt/slides/slide1.xml" Id="Ra073fee445fd4312" /><Relationship Type="http://schemas.openxmlformats.org/officeDocument/2006/relationships/slide" Target="/ppt/slides/slide2.xml" Id="R0100f3ca60214c54" /><Relationship Type="http://schemas.openxmlformats.org/officeDocument/2006/relationships/slide" Target="/ppt/slides/slide3.xml" Id="Raefc8d6b02004d4f" /><Relationship Type="http://schemas.openxmlformats.org/officeDocument/2006/relationships/slide" Target="/ppt/slides/slide4.xml" Id="R02d03fa0bb1b40ea" /><Relationship Type="http://schemas.openxmlformats.org/officeDocument/2006/relationships/slide" Target="/ppt/slides/slide5.xml" Id="R7fd9fcc7ef19410d" /><Relationship Type="http://schemas.openxmlformats.org/officeDocument/2006/relationships/slide" Target="/ppt/slides/slide6.xml" Id="R2480ed560d1f40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a66a72b13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6e3e5742e4396" /><Relationship Type="http://schemas.openxmlformats.org/officeDocument/2006/relationships/theme" Target="/ppt/slideMasters/theme/theme1.xml" Id="R10521faa5e60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6e3e5742e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9c317179a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e1e36c607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0109b98d6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d4bff0e9a44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b1be4c2874f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e807253a1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ULULA CUM LUPIS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ULULA CUM LUPIS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138 639 793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138 683 284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emb@ulula.no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