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813be529284b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d0082f0463483b"/>
  </p:sldMasterIdLst>
  <p:sldIdLst>
    <p:sldId xmlns:r="http://schemas.openxmlformats.org/officeDocument/2006/relationships" id="256" r:id="Ra4b5879d48bd4095"/>
    <p:sldId xmlns:r="http://schemas.openxmlformats.org/officeDocument/2006/relationships" id="257" r:id="Rda4a7b8492b94e5e"/>
    <p:sldId xmlns:r="http://schemas.openxmlformats.org/officeDocument/2006/relationships" id="258" r:id="R8fbd75fc301d4a6d"/>
    <p:sldId xmlns:r="http://schemas.openxmlformats.org/officeDocument/2006/relationships" id="259" r:id="R9e08cfe5dcd04b45"/>
    <p:sldId xmlns:r="http://schemas.openxmlformats.org/officeDocument/2006/relationships" id="260" r:id="Rf55b319d817b4639"/>
    <p:sldId xmlns:r="http://schemas.openxmlformats.org/officeDocument/2006/relationships" id="261" r:id="R439b310b16b042a5"/>
    <p:sldId xmlns:r="http://schemas.openxmlformats.org/officeDocument/2006/relationships" id="262" r:id="Rba1b83a69a6a48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d0082f0463483b" /><Relationship Type="http://schemas.openxmlformats.org/officeDocument/2006/relationships/slide" Target="/ppt/slides/slide1.xml" Id="Ra4b5879d48bd4095" /><Relationship Type="http://schemas.openxmlformats.org/officeDocument/2006/relationships/slide" Target="/ppt/slides/slide2.xml" Id="Rda4a7b8492b94e5e" /><Relationship Type="http://schemas.openxmlformats.org/officeDocument/2006/relationships/slide" Target="/ppt/slides/slide3.xml" Id="R8fbd75fc301d4a6d" /><Relationship Type="http://schemas.openxmlformats.org/officeDocument/2006/relationships/slide" Target="/ppt/slides/slide4.xml" Id="R9e08cfe5dcd04b45" /><Relationship Type="http://schemas.openxmlformats.org/officeDocument/2006/relationships/slide" Target="/ppt/slides/slide5.xml" Id="Rf55b319d817b4639" /><Relationship Type="http://schemas.openxmlformats.org/officeDocument/2006/relationships/slide" Target="/ppt/slides/slide6.xml" Id="R439b310b16b042a5" /><Relationship Type="http://schemas.openxmlformats.org/officeDocument/2006/relationships/slide" Target="/ppt/slides/slide7.xml" Id="Rba1b83a69a6a48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13495857d54e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fdb30af284beb" /><Relationship Type="http://schemas.openxmlformats.org/officeDocument/2006/relationships/theme" Target="/ppt/slideMasters/theme/theme1.xml" Id="R5f184ba417694c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cfdb30af284b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b99a0553a4b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b0a77745a49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ea0da2a69c44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2a9da0a9cc43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a7927133a44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e7c51c7914f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7b5ebc7db43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ZENITH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ZENITH HOLDING AS ble etablert [år] og holder til i Langevåg.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3 804 359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11 895 903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12 952 445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EIKREM STIG OLA  –  28,1 %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EIKREM OLAF ANDREAS  –  18,8 %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EIKREM SIGRID SEVRINE  –  15,6 %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EIKREM BEATE GRO TRANVÅG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EIKREM KATRIN SIV TRANVÅG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EIKREM TOVE MIRIAM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Futevegen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889 229 152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HOLDING AS</a:t>
            </a:r>
          </a:p>
        </p:txBody>
      </p:sp>
    </p:spTree>
  </p:cSld>
  <p:clrMapOvr>
    <a:masterClrMapping xmlns:a="http://schemas.openxmlformats.org/drawingml/2006/main"/>
  </p:clrMapOvr>
</p:sld>
</file>