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cbddcdac22341a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bebff1a65d94265"/>
  </p:sldMasterIdLst>
  <p:sldIdLst>
    <p:sldId xmlns:r="http://schemas.openxmlformats.org/officeDocument/2006/relationships" id="256" r:id="R6eec03c9e2524ddc"/>
    <p:sldId xmlns:r="http://schemas.openxmlformats.org/officeDocument/2006/relationships" id="257" r:id="Rcc531f751a704800"/>
    <p:sldId xmlns:r="http://schemas.openxmlformats.org/officeDocument/2006/relationships" id="258" r:id="Rd94ae78328a142f1"/>
    <p:sldId xmlns:r="http://schemas.openxmlformats.org/officeDocument/2006/relationships" id="259" r:id="Re040f57075a74d98"/>
    <p:sldId xmlns:r="http://schemas.openxmlformats.org/officeDocument/2006/relationships" id="260" r:id="Ra3b42e6304334298"/>
    <p:sldId xmlns:r="http://schemas.openxmlformats.org/officeDocument/2006/relationships" id="261" r:id="R3fd7235494d74ce4"/>
    <p:sldId xmlns:r="http://schemas.openxmlformats.org/officeDocument/2006/relationships" id="262" r:id="Rf97c0f3f4230404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bebff1a65d94265" /><Relationship Type="http://schemas.openxmlformats.org/officeDocument/2006/relationships/slide" Target="/ppt/slides/slide1.xml" Id="R6eec03c9e2524ddc" /><Relationship Type="http://schemas.openxmlformats.org/officeDocument/2006/relationships/slide" Target="/ppt/slides/slide2.xml" Id="Rcc531f751a704800" /><Relationship Type="http://schemas.openxmlformats.org/officeDocument/2006/relationships/slide" Target="/ppt/slides/slide3.xml" Id="Rd94ae78328a142f1" /><Relationship Type="http://schemas.openxmlformats.org/officeDocument/2006/relationships/slide" Target="/ppt/slides/slide4.xml" Id="Re040f57075a74d98" /><Relationship Type="http://schemas.openxmlformats.org/officeDocument/2006/relationships/slide" Target="/ppt/slides/slide5.xml" Id="Ra3b42e6304334298" /><Relationship Type="http://schemas.openxmlformats.org/officeDocument/2006/relationships/slide" Target="/ppt/slides/slide6.xml" Id="R3fd7235494d74ce4" /><Relationship Type="http://schemas.openxmlformats.org/officeDocument/2006/relationships/slide" Target="/ppt/slides/slide7.xml" Id="Rf97c0f3f4230404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83886a930a643b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7ca75ca8ef4c1f" /><Relationship Type="http://schemas.openxmlformats.org/officeDocument/2006/relationships/theme" Target="/ppt/slideMasters/theme/theme1.xml" Id="R6618f80bd2854ea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47ca75ca8ef4c1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b8f658afc0466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240a84fd3b400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610d31ab76478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ca57e872654fe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0627bfde4f4ea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17151b14144bb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df36287970461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SKINNBODEN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SKINNBODEN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SKINNBODEN HOLDING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SKINNBODEN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SKINNBODEN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SKINNBODEN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−305 264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−335 848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−543 542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1 058 857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6 984 676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SKINNBODEN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SØRGULEN TERJE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SKINNBODEN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Allégaten 23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5007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889 236 582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SKINNBODEN HOLDING AS</a:t>
            </a:r>
          </a:p>
        </p:txBody>
      </p:sp>
    </p:spTree>
  </p:cSld>
  <p:clrMapOvr>
    <a:masterClrMapping xmlns:a="http://schemas.openxmlformats.org/drawingml/2006/main"/>
  </p:clrMapOvr>
</p:sld>
</file>