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4ffc69718842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b9f360c72a414c"/>
  </p:sldMasterIdLst>
  <p:sldIdLst>
    <p:sldId xmlns:r="http://schemas.openxmlformats.org/officeDocument/2006/relationships" id="256" r:id="R134f6204a3794f5d"/>
    <p:sldId xmlns:r="http://schemas.openxmlformats.org/officeDocument/2006/relationships" id="257" r:id="R3bbcca27758d4c7c"/>
    <p:sldId xmlns:r="http://schemas.openxmlformats.org/officeDocument/2006/relationships" id="258" r:id="Rbd4d703799ac4241"/>
    <p:sldId xmlns:r="http://schemas.openxmlformats.org/officeDocument/2006/relationships" id="259" r:id="R98ab1d15c3f94b1b"/>
    <p:sldId xmlns:r="http://schemas.openxmlformats.org/officeDocument/2006/relationships" id="260" r:id="Rb0c7504b8f194e43"/>
    <p:sldId xmlns:r="http://schemas.openxmlformats.org/officeDocument/2006/relationships" id="261" r:id="R75d2f2f62fec4251"/>
    <p:sldId xmlns:r="http://schemas.openxmlformats.org/officeDocument/2006/relationships" id="262" r:id="Ra67437e0b91f4a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b9f360c72a414c" /><Relationship Type="http://schemas.openxmlformats.org/officeDocument/2006/relationships/slide" Target="/ppt/slides/slide1.xml" Id="R134f6204a3794f5d" /><Relationship Type="http://schemas.openxmlformats.org/officeDocument/2006/relationships/slide" Target="/ppt/slides/slide2.xml" Id="R3bbcca27758d4c7c" /><Relationship Type="http://schemas.openxmlformats.org/officeDocument/2006/relationships/slide" Target="/ppt/slides/slide3.xml" Id="Rbd4d703799ac4241" /><Relationship Type="http://schemas.openxmlformats.org/officeDocument/2006/relationships/slide" Target="/ppt/slides/slide4.xml" Id="R98ab1d15c3f94b1b" /><Relationship Type="http://schemas.openxmlformats.org/officeDocument/2006/relationships/slide" Target="/ppt/slides/slide5.xml" Id="Rb0c7504b8f194e43" /><Relationship Type="http://schemas.openxmlformats.org/officeDocument/2006/relationships/slide" Target="/ppt/slides/slide6.xml" Id="R75d2f2f62fec4251" /><Relationship Type="http://schemas.openxmlformats.org/officeDocument/2006/relationships/slide" Target="/ppt/slides/slide7.xml" Id="Ra67437e0b91f4a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8addcf8b4045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71328b1e54849" /><Relationship Type="http://schemas.openxmlformats.org/officeDocument/2006/relationships/theme" Target="/ppt/slideMasters/theme/theme1.xml" Id="Ra3510a635dab45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971328b1e548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59136b49a4b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3d6bdb1214b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d6dea055347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092973ede4f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964818ab74f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4d88749494e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8096655a24c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SAVE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−67 442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LYNGDAL ANNE GRETHE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SÆGROV STEIN ODDVAR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889 688 912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AS</a:t>
            </a:r>
          </a:p>
        </p:txBody>
      </p:sp>
    </p:spTree>
  </p:cSld>
  <p:clrMapOvr>
    <a:masterClrMapping xmlns:a="http://schemas.openxmlformats.org/drawingml/2006/main"/>
  </p:clrMapOvr>
</p:sld>
</file>