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daa4936844f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8edcdd16dd48a6"/>
  </p:sldMasterIdLst>
  <p:sldIdLst>
    <p:sldId xmlns:r="http://schemas.openxmlformats.org/officeDocument/2006/relationships" id="256" r:id="Re8f3cad0d69e46d6"/>
    <p:sldId xmlns:r="http://schemas.openxmlformats.org/officeDocument/2006/relationships" id="257" r:id="R65079b36448e4be6"/>
    <p:sldId xmlns:r="http://schemas.openxmlformats.org/officeDocument/2006/relationships" id="258" r:id="R6b303b9300ae4782"/>
    <p:sldId xmlns:r="http://schemas.openxmlformats.org/officeDocument/2006/relationships" id="259" r:id="Re70d45a2bbe14ba5"/>
    <p:sldId xmlns:r="http://schemas.openxmlformats.org/officeDocument/2006/relationships" id="260" r:id="Re6ed2fc85f3846c0"/>
    <p:sldId xmlns:r="http://schemas.openxmlformats.org/officeDocument/2006/relationships" id="261" r:id="R7f9a597d55794300"/>
    <p:sldId xmlns:r="http://schemas.openxmlformats.org/officeDocument/2006/relationships" id="262" r:id="Rea544a7ba7ff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edcdd16dd48a6" /><Relationship Type="http://schemas.openxmlformats.org/officeDocument/2006/relationships/slide" Target="/ppt/slides/slide1.xml" Id="Re8f3cad0d69e46d6" /><Relationship Type="http://schemas.openxmlformats.org/officeDocument/2006/relationships/slide" Target="/ppt/slides/slide2.xml" Id="R65079b36448e4be6" /><Relationship Type="http://schemas.openxmlformats.org/officeDocument/2006/relationships/slide" Target="/ppt/slides/slide3.xml" Id="R6b303b9300ae4782" /><Relationship Type="http://schemas.openxmlformats.org/officeDocument/2006/relationships/slide" Target="/ppt/slides/slide4.xml" Id="Re70d45a2bbe14ba5" /><Relationship Type="http://schemas.openxmlformats.org/officeDocument/2006/relationships/slide" Target="/ppt/slides/slide5.xml" Id="Re6ed2fc85f3846c0" /><Relationship Type="http://schemas.openxmlformats.org/officeDocument/2006/relationships/slide" Target="/ppt/slides/slide6.xml" Id="R7f9a597d55794300" /><Relationship Type="http://schemas.openxmlformats.org/officeDocument/2006/relationships/slide" Target="/ppt/slides/slide7.xml" Id="Rea544a7ba7ff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ee304a5a0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582acd8374258" /><Relationship Type="http://schemas.openxmlformats.org/officeDocument/2006/relationships/theme" Target="/ppt/slideMasters/theme/theme1.xml" Id="Re8e9e8645b8240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582acd837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cd62d0f6145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05ae7f8bc4f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b86b953247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2dcf5b70d4a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b557868434f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5aba599745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9186d0c9c4f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CHRISTIANIA DECO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DECO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−996 602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−776 198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303 203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HANS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Glimmervegen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60 02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post@christianiadeco.com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www.ChristianiaDeco.com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890 083 382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