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64b882e2af45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5efda174534add"/>
  </p:sldMasterIdLst>
  <p:sldIdLst>
    <p:sldId xmlns:r="http://schemas.openxmlformats.org/officeDocument/2006/relationships" id="256" r:id="R5a79502edb714bdb"/>
    <p:sldId xmlns:r="http://schemas.openxmlformats.org/officeDocument/2006/relationships" id="257" r:id="Rca71fae11b18427a"/>
    <p:sldId xmlns:r="http://schemas.openxmlformats.org/officeDocument/2006/relationships" id="258" r:id="R444e17dcc4ba4528"/>
    <p:sldId xmlns:r="http://schemas.openxmlformats.org/officeDocument/2006/relationships" id="259" r:id="R6687de3703724772"/>
    <p:sldId xmlns:r="http://schemas.openxmlformats.org/officeDocument/2006/relationships" id="260" r:id="R4ff30c251c7a49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5efda174534add" /><Relationship Type="http://schemas.openxmlformats.org/officeDocument/2006/relationships/slide" Target="/ppt/slides/slide1.xml" Id="R5a79502edb714bdb" /><Relationship Type="http://schemas.openxmlformats.org/officeDocument/2006/relationships/slide" Target="/ppt/slides/slide2.xml" Id="Rca71fae11b18427a" /><Relationship Type="http://schemas.openxmlformats.org/officeDocument/2006/relationships/slide" Target="/ppt/slides/slide3.xml" Id="R444e17dcc4ba4528" /><Relationship Type="http://schemas.openxmlformats.org/officeDocument/2006/relationships/slide" Target="/ppt/slides/slide4.xml" Id="R6687de3703724772" /><Relationship Type="http://schemas.openxmlformats.org/officeDocument/2006/relationships/slide" Target="/ppt/slides/slide5.xml" Id="R4ff30c251c7a49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0595a3ecf740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4105905f64af4" /><Relationship Type="http://schemas.openxmlformats.org/officeDocument/2006/relationships/theme" Target="/ppt/slideMasters/theme/theme1.xml" Id="Rc65d7002f63947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34105905f64a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45b11a8334a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97ba1666145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55aa917d646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a9bd404d143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1ef62ed3144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LAUNDRY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LAUNDRY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LAUNDRY 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LAUNDRY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LAUNDRY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LAUNDRY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890 104 452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LAUNDRY 3 AS</a:t>
            </a:r>
          </a:p>
        </p:txBody>
      </p:sp>
    </p:spTree>
  </p:cSld>
  <p:clrMapOvr>
    <a:masterClrMapping xmlns:a="http://schemas.openxmlformats.org/drawingml/2006/main"/>
  </p:clrMapOvr>
</p:sld>
</file>