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cedaf2746940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a4fa5fa5a84bff"/>
  </p:sldMasterIdLst>
  <p:sldIdLst>
    <p:sldId xmlns:r="http://schemas.openxmlformats.org/officeDocument/2006/relationships" id="256" r:id="Rb796bd003a5e4eb4"/>
    <p:sldId xmlns:r="http://schemas.openxmlformats.org/officeDocument/2006/relationships" id="257" r:id="Rad56ce0ccfaf4820"/>
    <p:sldId xmlns:r="http://schemas.openxmlformats.org/officeDocument/2006/relationships" id="258" r:id="Rf2e1a8df91a240f0"/>
    <p:sldId xmlns:r="http://schemas.openxmlformats.org/officeDocument/2006/relationships" id="259" r:id="Rd80abdad8c4e4620"/>
    <p:sldId xmlns:r="http://schemas.openxmlformats.org/officeDocument/2006/relationships" id="260" r:id="Re8265ea8a65b43f1"/>
    <p:sldId xmlns:r="http://schemas.openxmlformats.org/officeDocument/2006/relationships" id="261" r:id="Rb5040f1175494c3f"/>
    <p:sldId xmlns:r="http://schemas.openxmlformats.org/officeDocument/2006/relationships" id="262" r:id="Ref4983651db348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a4fa5fa5a84bff" /><Relationship Type="http://schemas.openxmlformats.org/officeDocument/2006/relationships/slide" Target="/ppt/slides/slide1.xml" Id="Rb796bd003a5e4eb4" /><Relationship Type="http://schemas.openxmlformats.org/officeDocument/2006/relationships/slide" Target="/ppt/slides/slide2.xml" Id="Rad56ce0ccfaf4820" /><Relationship Type="http://schemas.openxmlformats.org/officeDocument/2006/relationships/slide" Target="/ppt/slides/slide3.xml" Id="Rf2e1a8df91a240f0" /><Relationship Type="http://schemas.openxmlformats.org/officeDocument/2006/relationships/slide" Target="/ppt/slides/slide4.xml" Id="Rd80abdad8c4e4620" /><Relationship Type="http://schemas.openxmlformats.org/officeDocument/2006/relationships/slide" Target="/ppt/slides/slide5.xml" Id="Re8265ea8a65b43f1" /><Relationship Type="http://schemas.openxmlformats.org/officeDocument/2006/relationships/slide" Target="/ppt/slides/slide6.xml" Id="Rb5040f1175494c3f" /><Relationship Type="http://schemas.openxmlformats.org/officeDocument/2006/relationships/slide" Target="/ppt/slides/slide7.xml" Id="Ref4983651db348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278d9aae346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21c36e7464593" /><Relationship Type="http://schemas.openxmlformats.org/officeDocument/2006/relationships/theme" Target="/ppt/slideMasters/theme/theme1.xml" Id="R55fd93bddd4240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121c36e74645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8062206814e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3337a2cb24e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820a9d7704c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2e76be3d140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7741b452c41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8578a547140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530e093f247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HJR RASMUSSEN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HJR RASMUSSEN BYGG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70 009 009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1 051 286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1 295 883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8 354 857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33 708 730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ARA PROSJEKT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 12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andor@hjr.no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890 272 002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HJR RASMUSSEN BYGG AS</a:t>
            </a:r>
          </a:p>
        </p:txBody>
      </p:sp>
    </p:spTree>
  </p:cSld>
  <p:clrMapOvr>
    <a:masterClrMapping xmlns:a="http://schemas.openxmlformats.org/drawingml/2006/main"/>
  </p:clrMapOvr>
</p:sld>
</file>