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519757e8d1f406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d7082274dfe482f"/>
  </p:sldMasterIdLst>
  <p:sldIdLst>
    <p:sldId xmlns:r="http://schemas.openxmlformats.org/officeDocument/2006/relationships" id="256" r:id="Re450fcfc01a3422f"/>
    <p:sldId xmlns:r="http://schemas.openxmlformats.org/officeDocument/2006/relationships" id="257" r:id="R33af689f7b904bde"/>
    <p:sldId xmlns:r="http://schemas.openxmlformats.org/officeDocument/2006/relationships" id="258" r:id="R67a6a00765814033"/>
    <p:sldId xmlns:r="http://schemas.openxmlformats.org/officeDocument/2006/relationships" id="259" r:id="R95c87dbd857f47d7"/>
    <p:sldId xmlns:r="http://schemas.openxmlformats.org/officeDocument/2006/relationships" id="260" r:id="Rc154979e75e04339"/>
    <p:sldId xmlns:r="http://schemas.openxmlformats.org/officeDocument/2006/relationships" id="261" r:id="Rf9516dd05d6040fa"/>
    <p:sldId xmlns:r="http://schemas.openxmlformats.org/officeDocument/2006/relationships" id="262" r:id="Rcd99216433b44bd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d7082274dfe482f" /><Relationship Type="http://schemas.openxmlformats.org/officeDocument/2006/relationships/slide" Target="/ppt/slides/slide1.xml" Id="Re450fcfc01a3422f" /><Relationship Type="http://schemas.openxmlformats.org/officeDocument/2006/relationships/slide" Target="/ppt/slides/slide2.xml" Id="R33af689f7b904bde" /><Relationship Type="http://schemas.openxmlformats.org/officeDocument/2006/relationships/slide" Target="/ppt/slides/slide3.xml" Id="R67a6a00765814033" /><Relationship Type="http://schemas.openxmlformats.org/officeDocument/2006/relationships/slide" Target="/ppt/slides/slide4.xml" Id="R95c87dbd857f47d7" /><Relationship Type="http://schemas.openxmlformats.org/officeDocument/2006/relationships/slide" Target="/ppt/slides/slide5.xml" Id="Rc154979e75e04339" /><Relationship Type="http://schemas.openxmlformats.org/officeDocument/2006/relationships/slide" Target="/ppt/slides/slide6.xml" Id="Rf9516dd05d6040fa" /><Relationship Type="http://schemas.openxmlformats.org/officeDocument/2006/relationships/slide" Target="/ppt/slides/slide7.xml" Id="Rcd99216433b44bd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f7593909e85493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ba0e5e2ce34793" /><Relationship Type="http://schemas.openxmlformats.org/officeDocument/2006/relationships/theme" Target="/ppt/slideMasters/theme/theme1.xml" Id="R56690950ffde468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6ba0e5e2ce3479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c01e9ff7d3498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30a75462904f7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d65d841efc445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8adef5299d414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bf58c07bc64a9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15fe0ca8e34b9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a292a80abb45f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KRJM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KRJM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KRJM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KRJM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KRJM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KRJM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−711 671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52 335 205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393 065 482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401 648 367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KRJM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JUUL MØLLER KRISTIN 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KRJM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Grundingen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0250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890 623 972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KRJM AS</a:t>
            </a:r>
          </a:p>
        </p:txBody>
      </p:sp>
    </p:spTree>
  </p:cSld>
  <p:clrMapOvr>
    <a:masterClrMapping xmlns:a="http://schemas.openxmlformats.org/drawingml/2006/main"/>
  </p:clrMapOvr>
</p:sld>
</file>