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fc1e7a18154d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c10e1601a24198"/>
  </p:sldMasterIdLst>
  <p:sldIdLst>
    <p:sldId xmlns:r="http://schemas.openxmlformats.org/officeDocument/2006/relationships" id="256" r:id="R24dabaeec61e4871"/>
    <p:sldId xmlns:r="http://schemas.openxmlformats.org/officeDocument/2006/relationships" id="257" r:id="Rd2d07aa63e2a4a0c"/>
    <p:sldId xmlns:r="http://schemas.openxmlformats.org/officeDocument/2006/relationships" id="258" r:id="Rdf161b705c774007"/>
    <p:sldId xmlns:r="http://schemas.openxmlformats.org/officeDocument/2006/relationships" id="259" r:id="R42f70083b3b744ff"/>
    <p:sldId xmlns:r="http://schemas.openxmlformats.org/officeDocument/2006/relationships" id="260" r:id="Ree3559bcfdb94e28"/>
    <p:sldId xmlns:r="http://schemas.openxmlformats.org/officeDocument/2006/relationships" id="261" r:id="Rd385bb2b03124d7b"/>
    <p:sldId xmlns:r="http://schemas.openxmlformats.org/officeDocument/2006/relationships" id="262" r:id="R6579806cd22e46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c10e1601a24198" /><Relationship Type="http://schemas.openxmlformats.org/officeDocument/2006/relationships/slide" Target="/ppt/slides/slide1.xml" Id="R24dabaeec61e4871" /><Relationship Type="http://schemas.openxmlformats.org/officeDocument/2006/relationships/slide" Target="/ppt/slides/slide2.xml" Id="Rd2d07aa63e2a4a0c" /><Relationship Type="http://schemas.openxmlformats.org/officeDocument/2006/relationships/slide" Target="/ppt/slides/slide3.xml" Id="Rdf161b705c774007" /><Relationship Type="http://schemas.openxmlformats.org/officeDocument/2006/relationships/slide" Target="/ppt/slides/slide4.xml" Id="R42f70083b3b744ff" /><Relationship Type="http://schemas.openxmlformats.org/officeDocument/2006/relationships/slide" Target="/ppt/slides/slide5.xml" Id="Ree3559bcfdb94e28" /><Relationship Type="http://schemas.openxmlformats.org/officeDocument/2006/relationships/slide" Target="/ppt/slides/slide6.xml" Id="Rd385bb2b03124d7b" /><Relationship Type="http://schemas.openxmlformats.org/officeDocument/2006/relationships/slide" Target="/ppt/slides/slide7.xml" Id="R6579806cd22e46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c8ac2dd6c941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52344f3c54907" /><Relationship Type="http://schemas.openxmlformats.org/officeDocument/2006/relationships/theme" Target="/ppt/slideMasters/theme/theme1.xml" Id="Ref8cf7e1c7c74e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852344f3c5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2a2b5a90b45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152ca7a6a41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05a7257c648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06e1c0e6547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ddb5b53af4c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ea0004af340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c8795b1c441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FAG-ELEKTRIKEREN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FAG-ELEKTRIKEREN AS ble etablert [år] og holder til i Olsvik.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66 219 844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6 484 956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5 014 245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11 279 811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26 394 790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HANS PETTER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NØTTVEIT PREBEN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PETTER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5184 Olsvik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890 716 652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