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c30b2bcd1c4b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9f4ebcd1dc4ca8"/>
  </p:sldMasterIdLst>
  <p:sldIdLst>
    <p:sldId xmlns:r="http://schemas.openxmlformats.org/officeDocument/2006/relationships" id="256" r:id="R4bf8bc71493e42c6"/>
    <p:sldId xmlns:r="http://schemas.openxmlformats.org/officeDocument/2006/relationships" id="257" r:id="Ra2d498500cb34e15"/>
    <p:sldId xmlns:r="http://schemas.openxmlformats.org/officeDocument/2006/relationships" id="258" r:id="R7642c6f20eec4003"/>
    <p:sldId xmlns:r="http://schemas.openxmlformats.org/officeDocument/2006/relationships" id="259" r:id="Rd8718f927ada4e76"/>
    <p:sldId xmlns:r="http://schemas.openxmlformats.org/officeDocument/2006/relationships" id="260" r:id="Rdc941acbcbc04fc2"/>
    <p:sldId xmlns:r="http://schemas.openxmlformats.org/officeDocument/2006/relationships" id="261" r:id="Rf99d628bf39d4e3f"/>
    <p:sldId xmlns:r="http://schemas.openxmlformats.org/officeDocument/2006/relationships" id="262" r:id="Rdc06ff7979f74e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f4ebcd1dc4ca8" /><Relationship Type="http://schemas.openxmlformats.org/officeDocument/2006/relationships/slide" Target="/ppt/slides/slide1.xml" Id="R4bf8bc71493e42c6" /><Relationship Type="http://schemas.openxmlformats.org/officeDocument/2006/relationships/slide" Target="/ppt/slides/slide2.xml" Id="Ra2d498500cb34e15" /><Relationship Type="http://schemas.openxmlformats.org/officeDocument/2006/relationships/slide" Target="/ppt/slides/slide3.xml" Id="R7642c6f20eec4003" /><Relationship Type="http://schemas.openxmlformats.org/officeDocument/2006/relationships/slide" Target="/ppt/slides/slide4.xml" Id="Rd8718f927ada4e76" /><Relationship Type="http://schemas.openxmlformats.org/officeDocument/2006/relationships/slide" Target="/ppt/slides/slide5.xml" Id="Rdc941acbcbc04fc2" /><Relationship Type="http://schemas.openxmlformats.org/officeDocument/2006/relationships/slide" Target="/ppt/slides/slide6.xml" Id="Rf99d628bf39d4e3f" /><Relationship Type="http://schemas.openxmlformats.org/officeDocument/2006/relationships/slide" Target="/ppt/slides/slide7.xml" Id="Rdc06ff7979f74e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883913f8141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c25850d394a6d" /><Relationship Type="http://schemas.openxmlformats.org/officeDocument/2006/relationships/theme" Target="/ppt/slideMasters/theme/theme1.xml" Id="Rb45af9333ce243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c25850d394a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695bd2591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1ca58d3f54f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986a221fc47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25bf57e6d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8b08bc21243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2e93c41074a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5f5d82c1a49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KIRKENES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KIRKENES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KIRKENES REGNSKAPSKONTOR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KIRKENES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KIRKENES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KIRKENES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106 380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2 589 179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KIRKENES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HOEL KITT-EVA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KIRKENES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890 815 502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KIRKENES REGNSKAPSKONTOR AS</a:t>
            </a:r>
          </a:p>
        </p:txBody>
      </p:sp>
    </p:spTree>
  </p:cSld>
  <p:clrMapOvr>
    <a:masterClrMapping xmlns:a="http://schemas.openxmlformats.org/drawingml/2006/main"/>
  </p:clrMapOvr>
</p:sld>
</file>