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6a26e9b9304c5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485bc33840404c"/>
  </p:sldMasterIdLst>
  <p:sldIdLst>
    <p:sldId xmlns:r="http://schemas.openxmlformats.org/officeDocument/2006/relationships" id="256" r:id="R47e62efb48014197"/>
    <p:sldId xmlns:r="http://schemas.openxmlformats.org/officeDocument/2006/relationships" id="257" r:id="Rd291eb4c3568488e"/>
    <p:sldId xmlns:r="http://schemas.openxmlformats.org/officeDocument/2006/relationships" id="258" r:id="Rced02baa2fa142f4"/>
    <p:sldId xmlns:r="http://schemas.openxmlformats.org/officeDocument/2006/relationships" id="259" r:id="Rc4c16573c49d4b42"/>
    <p:sldId xmlns:r="http://schemas.openxmlformats.org/officeDocument/2006/relationships" id="260" r:id="R8a640564a9c04b17"/>
    <p:sldId xmlns:r="http://schemas.openxmlformats.org/officeDocument/2006/relationships" id="261" r:id="Rcd7beb1edfb349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485bc33840404c" /><Relationship Type="http://schemas.openxmlformats.org/officeDocument/2006/relationships/slide" Target="/ppt/slides/slide1.xml" Id="R47e62efb48014197" /><Relationship Type="http://schemas.openxmlformats.org/officeDocument/2006/relationships/slide" Target="/ppt/slides/slide2.xml" Id="Rd291eb4c3568488e" /><Relationship Type="http://schemas.openxmlformats.org/officeDocument/2006/relationships/slide" Target="/ppt/slides/slide3.xml" Id="Rced02baa2fa142f4" /><Relationship Type="http://schemas.openxmlformats.org/officeDocument/2006/relationships/slide" Target="/ppt/slides/slide4.xml" Id="Rc4c16573c49d4b42" /><Relationship Type="http://schemas.openxmlformats.org/officeDocument/2006/relationships/slide" Target="/ppt/slides/slide5.xml" Id="R8a640564a9c04b17" /><Relationship Type="http://schemas.openxmlformats.org/officeDocument/2006/relationships/slide" Target="/ppt/slides/slide6.xml" Id="Rcd7beb1edfb349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67f324e0184ed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d8c82e7e8d43b1" /><Relationship Type="http://schemas.openxmlformats.org/officeDocument/2006/relationships/theme" Target="/ppt/slideMasters/theme/theme1.xml" Id="Re5a4e07ac1f24d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4d8c82e7e8d43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c88e9f55247f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ea7c8a0ce045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d6c2aeb6d48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2303d8d61a44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4da411e0674db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20a59a50b479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A&amp;E EIENDOMSUTVIKLING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A&amp;E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A&amp;E EIENDOMSUTVIKLING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A&amp;E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A&amp;E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A&amp;E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3 987 882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3 301 078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3 307 090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41 202 642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59 932 234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A&amp;E EIENDOMSUTVIKLING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N. M. Thune, Fredrik Selmers vei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890 946 402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A&amp;E EIENDOMSUTVIKLING AS</a:t>
            </a:r>
          </a:p>
        </p:txBody>
      </p:sp>
    </p:spTree>
  </p:cSld>
  <p:clrMapOvr>
    <a:masterClrMapping xmlns:a="http://schemas.openxmlformats.org/drawingml/2006/main"/>
  </p:clrMapOvr>
</p:sld>
</file>