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e9a0e01c0544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1e1d34c0264480"/>
  </p:sldMasterIdLst>
  <p:sldIdLst>
    <p:sldId xmlns:r="http://schemas.openxmlformats.org/officeDocument/2006/relationships" id="256" r:id="Rf06b6d7f5a8645c1"/>
    <p:sldId xmlns:r="http://schemas.openxmlformats.org/officeDocument/2006/relationships" id="257" r:id="R8183d0fbe6f44a34"/>
    <p:sldId xmlns:r="http://schemas.openxmlformats.org/officeDocument/2006/relationships" id="258" r:id="Rd4625459d0694282"/>
    <p:sldId xmlns:r="http://schemas.openxmlformats.org/officeDocument/2006/relationships" id="259" r:id="R2f7a47fc3c514127"/>
    <p:sldId xmlns:r="http://schemas.openxmlformats.org/officeDocument/2006/relationships" id="260" r:id="R6c421da8446b4bac"/>
    <p:sldId xmlns:r="http://schemas.openxmlformats.org/officeDocument/2006/relationships" id="261" r:id="Rb1d138eafc4e44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1e1d34c0264480" /><Relationship Type="http://schemas.openxmlformats.org/officeDocument/2006/relationships/slide" Target="/ppt/slides/slide1.xml" Id="Rf06b6d7f5a8645c1" /><Relationship Type="http://schemas.openxmlformats.org/officeDocument/2006/relationships/slide" Target="/ppt/slides/slide2.xml" Id="R8183d0fbe6f44a34" /><Relationship Type="http://schemas.openxmlformats.org/officeDocument/2006/relationships/slide" Target="/ppt/slides/slide3.xml" Id="Rd4625459d0694282" /><Relationship Type="http://schemas.openxmlformats.org/officeDocument/2006/relationships/slide" Target="/ppt/slides/slide4.xml" Id="R2f7a47fc3c514127" /><Relationship Type="http://schemas.openxmlformats.org/officeDocument/2006/relationships/slide" Target="/ppt/slides/slide5.xml" Id="R6c421da8446b4bac" /><Relationship Type="http://schemas.openxmlformats.org/officeDocument/2006/relationships/slide" Target="/ppt/slides/slide6.xml" Id="Rb1d138eafc4e44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7f7a60776141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810bb661d437d" /><Relationship Type="http://schemas.openxmlformats.org/officeDocument/2006/relationships/theme" Target="/ppt/slideMasters/theme/theme1.xml" Id="R086f3f6143b547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b810bb661d43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0c00f5d9549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5625bae7448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ebc7db84544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a64d1e69b4c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0b363c44241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8422616454b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GRUNG ARKITEKTUR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GRUNG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GRUNG ARKITEKTUR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GRUNG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GRUNG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GRUNG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4 579 770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559 139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425 747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622 747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1 818 175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GRUNG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Skuteviksbodene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28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ove@grung.as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891 407 262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GRUNG ARKITEKTUR AS</a:t>
            </a:r>
          </a:p>
        </p:txBody>
      </p:sp>
    </p:spTree>
  </p:cSld>
  <p:clrMapOvr>
    <a:masterClrMapping xmlns:a="http://schemas.openxmlformats.org/drawingml/2006/main"/>
  </p:clrMapOvr>
</p:sld>
</file>