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ba09d9198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178193f264d87"/>
  </p:sldMasterIdLst>
  <p:sldIdLst>
    <p:sldId xmlns:r="http://schemas.openxmlformats.org/officeDocument/2006/relationships" id="256" r:id="Rc2a2c92e913f48dc"/>
    <p:sldId xmlns:r="http://schemas.openxmlformats.org/officeDocument/2006/relationships" id="257" r:id="R4fe18141bac848c7"/>
    <p:sldId xmlns:r="http://schemas.openxmlformats.org/officeDocument/2006/relationships" id="258" r:id="R58a46c6401fd46e9"/>
    <p:sldId xmlns:r="http://schemas.openxmlformats.org/officeDocument/2006/relationships" id="259" r:id="Rbfe541fe92544634"/>
    <p:sldId xmlns:r="http://schemas.openxmlformats.org/officeDocument/2006/relationships" id="260" r:id="R046c00273b5e43dd"/>
    <p:sldId xmlns:r="http://schemas.openxmlformats.org/officeDocument/2006/relationships" id="261" r:id="R9e802bfd287a49b1"/>
    <p:sldId xmlns:r="http://schemas.openxmlformats.org/officeDocument/2006/relationships" id="262" r:id="Rc951768153f2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178193f264d87" /><Relationship Type="http://schemas.openxmlformats.org/officeDocument/2006/relationships/slide" Target="/ppt/slides/slide1.xml" Id="Rc2a2c92e913f48dc" /><Relationship Type="http://schemas.openxmlformats.org/officeDocument/2006/relationships/slide" Target="/ppt/slides/slide2.xml" Id="R4fe18141bac848c7" /><Relationship Type="http://schemas.openxmlformats.org/officeDocument/2006/relationships/slide" Target="/ppt/slides/slide3.xml" Id="R58a46c6401fd46e9" /><Relationship Type="http://schemas.openxmlformats.org/officeDocument/2006/relationships/slide" Target="/ppt/slides/slide4.xml" Id="Rbfe541fe92544634" /><Relationship Type="http://schemas.openxmlformats.org/officeDocument/2006/relationships/slide" Target="/ppt/slides/slide5.xml" Id="R046c00273b5e43dd" /><Relationship Type="http://schemas.openxmlformats.org/officeDocument/2006/relationships/slide" Target="/ppt/slides/slide6.xml" Id="R9e802bfd287a49b1" /><Relationship Type="http://schemas.openxmlformats.org/officeDocument/2006/relationships/slide" Target="/ppt/slides/slide7.xml" Id="Rc951768153f2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4feb67bd8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9774f46b349de" /><Relationship Type="http://schemas.openxmlformats.org/officeDocument/2006/relationships/theme" Target="/ppt/slideMasters/theme/theme1.xml" Id="Rc5596942c357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49774f46b3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8cb60f2db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e22483355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01fa288df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6669ecc86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0fd53d234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c85f5d8cd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5cb86b09b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SNEKVIK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54 582 819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76 513 235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EILIS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ESIKO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N-HOLDING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891 729 472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