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54154a0ba64a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43f6f18f2e45d5"/>
  </p:sldMasterIdLst>
  <p:sldIdLst>
    <p:sldId xmlns:r="http://schemas.openxmlformats.org/officeDocument/2006/relationships" id="256" r:id="R643e83c09503497a"/>
    <p:sldId xmlns:r="http://schemas.openxmlformats.org/officeDocument/2006/relationships" id="257" r:id="Rc710aab73ec54ebb"/>
    <p:sldId xmlns:r="http://schemas.openxmlformats.org/officeDocument/2006/relationships" id="258" r:id="Rf1d437346f5b41c2"/>
    <p:sldId xmlns:r="http://schemas.openxmlformats.org/officeDocument/2006/relationships" id="259" r:id="Rf06b47eeacef41a9"/>
    <p:sldId xmlns:r="http://schemas.openxmlformats.org/officeDocument/2006/relationships" id="260" r:id="R4b088891e380433e"/>
    <p:sldId xmlns:r="http://schemas.openxmlformats.org/officeDocument/2006/relationships" id="261" r:id="R44dd49cde2f44891"/>
    <p:sldId xmlns:r="http://schemas.openxmlformats.org/officeDocument/2006/relationships" id="262" r:id="R9aa6965f2fff4a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43f6f18f2e45d5" /><Relationship Type="http://schemas.openxmlformats.org/officeDocument/2006/relationships/slide" Target="/ppt/slides/slide1.xml" Id="R643e83c09503497a" /><Relationship Type="http://schemas.openxmlformats.org/officeDocument/2006/relationships/slide" Target="/ppt/slides/slide2.xml" Id="Rc710aab73ec54ebb" /><Relationship Type="http://schemas.openxmlformats.org/officeDocument/2006/relationships/slide" Target="/ppt/slides/slide3.xml" Id="Rf1d437346f5b41c2" /><Relationship Type="http://schemas.openxmlformats.org/officeDocument/2006/relationships/slide" Target="/ppt/slides/slide4.xml" Id="Rf06b47eeacef41a9" /><Relationship Type="http://schemas.openxmlformats.org/officeDocument/2006/relationships/slide" Target="/ppt/slides/slide5.xml" Id="R4b088891e380433e" /><Relationship Type="http://schemas.openxmlformats.org/officeDocument/2006/relationships/slide" Target="/ppt/slides/slide6.xml" Id="R44dd49cde2f44891" /><Relationship Type="http://schemas.openxmlformats.org/officeDocument/2006/relationships/slide" Target="/ppt/slides/slide7.xml" Id="R9aa6965f2fff4a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039040f0a740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0a8fe00c841a6" /><Relationship Type="http://schemas.openxmlformats.org/officeDocument/2006/relationships/theme" Target="/ppt/slideMasters/theme/theme1.xml" Id="R71accdd5c1054a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a0a8fe00c841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cb6aa3ec54b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2a274913046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903d857a84a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e35c847f64f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9b00fcc294c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5d0eed2f940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7b5a2c6424c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3 115 329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209 117 635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219 102 007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INSIGHT LUXEMBOURG XII S.À R.L.  –  16,4 %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BASSET HOLDING AS  –  14,5 %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PRINT OP  –  13,4 %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SKANDINAVISKE ENSKILDA BANKENS PS  –  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SVF II EU AGGREGATOR (DE) LLC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CHRISTER ELMEHAGEN  –  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891 753 632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