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18f719a2a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0a9f3a9944217"/>
  </p:sldMasterIdLst>
  <p:sldIdLst>
    <p:sldId xmlns:r="http://schemas.openxmlformats.org/officeDocument/2006/relationships" id="256" r:id="Rdc599f5eda784d93"/>
    <p:sldId xmlns:r="http://schemas.openxmlformats.org/officeDocument/2006/relationships" id="257" r:id="Rf338bf77f49d4150"/>
    <p:sldId xmlns:r="http://schemas.openxmlformats.org/officeDocument/2006/relationships" id="258" r:id="R3d8d648a5f204af5"/>
    <p:sldId xmlns:r="http://schemas.openxmlformats.org/officeDocument/2006/relationships" id="259" r:id="R641ae9136a8a4f80"/>
    <p:sldId xmlns:r="http://schemas.openxmlformats.org/officeDocument/2006/relationships" id="260" r:id="Reed00726f1aa4302"/>
    <p:sldId xmlns:r="http://schemas.openxmlformats.org/officeDocument/2006/relationships" id="261" r:id="R5832ecb096ea457e"/>
    <p:sldId xmlns:r="http://schemas.openxmlformats.org/officeDocument/2006/relationships" id="262" r:id="R550d08467948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0a9f3a9944217" /><Relationship Type="http://schemas.openxmlformats.org/officeDocument/2006/relationships/slide" Target="/ppt/slides/slide1.xml" Id="Rdc599f5eda784d93" /><Relationship Type="http://schemas.openxmlformats.org/officeDocument/2006/relationships/slide" Target="/ppt/slides/slide2.xml" Id="Rf338bf77f49d4150" /><Relationship Type="http://schemas.openxmlformats.org/officeDocument/2006/relationships/slide" Target="/ppt/slides/slide3.xml" Id="R3d8d648a5f204af5" /><Relationship Type="http://schemas.openxmlformats.org/officeDocument/2006/relationships/slide" Target="/ppt/slides/slide4.xml" Id="R641ae9136a8a4f80" /><Relationship Type="http://schemas.openxmlformats.org/officeDocument/2006/relationships/slide" Target="/ppt/slides/slide5.xml" Id="Reed00726f1aa4302" /><Relationship Type="http://schemas.openxmlformats.org/officeDocument/2006/relationships/slide" Target="/ppt/slides/slide6.xml" Id="R5832ecb096ea457e" /><Relationship Type="http://schemas.openxmlformats.org/officeDocument/2006/relationships/slide" Target="/ppt/slides/slide7.xml" Id="R550d08467948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bd1b3f61b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a04f2f8bf4800" /><Relationship Type="http://schemas.openxmlformats.org/officeDocument/2006/relationships/theme" Target="/ppt/slideMasters/theme/theme1.xml" Id="R1c96b9f5b17c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a04f2f8bf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5f0c00c4d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e6444c4c2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734f3e69243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0ec1f52cc43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3108177f0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f3080be4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5f62c22424f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