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4de121349f44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1429b95b1b4aeb"/>
  </p:sldMasterIdLst>
  <p:sldIdLst>
    <p:sldId xmlns:r="http://schemas.openxmlformats.org/officeDocument/2006/relationships" id="256" r:id="R1124fd1fbc4d460f"/>
    <p:sldId xmlns:r="http://schemas.openxmlformats.org/officeDocument/2006/relationships" id="257" r:id="R94a3ec50f0164488"/>
    <p:sldId xmlns:r="http://schemas.openxmlformats.org/officeDocument/2006/relationships" id="258" r:id="R442ac024dee644f3"/>
    <p:sldId xmlns:r="http://schemas.openxmlformats.org/officeDocument/2006/relationships" id="259" r:id="Re0adfe692cd44c75"/>
    <p:sldId xmlns:r="http://schemas.openxmlformats.org/officeDocument/2006/relationships" id="260" r:id="Raddac6e8b48f4cfd"/>
    <p:sldId xmlns:r="http://schemas.openxmlformats.org/officeDocument/2006/relationships" id="261" r:id="Rabdee23cb788444c"/>
    <p:sldId xmlns:r="http://schemas.openxmlformats.org/officeDocument/2006/relationships" id="262" r:id="R69829b6f6a0b43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429b95b1b4aeb" /><Relationship Type="http://schemas.openxmlformats.org/officeDocument/2006/relationships/slide" Target="/ppt/slides/slide1.xml" Id="R1124fd1fbc4d460f" /><Relationship Type="http://schemas.openxmlformats.org/officeDocument/2006/relationships/slide" Target="/ppt/slides/slide2.xml" Id="R94a3ec50f0164488" /><Relationship Type="http://schemas.openxmlformats.org/officeDocument/2006/relationships/slide" Target="/ppt/slides/slide3.xml" Id="R442ac024dee644f3" /><Relationship Type="http://schemas.openxmlformats.org/officeDocument/2006/relationships/slide" Target="/ppt/slides/slide4.xml" Id="Re0adfe692cd44c75" /><Relationship Type="http://schemas.openxmlformats.org/officeDocument/2006/relationships/slide" Target="/ppt/slides/slide5.xml" Id="Raddac6e8b48f4cfd" /><Relationship Type="http://schemas.openxmlformats.org/officeDocument/2006/relationships/slide" Target="/ppt/slides/slide6.xml" Id="Rabdee23cb788444c" /><Relationship Type="http://schemas.openxmlformats.org/officeDocument/2006/relationships/slide" Target="/ppt/slides/slide7.xml" Id="R69829b6f6a0b43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16e5f429cf41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8f952e10e4266" /><Relationship Type="http://schemas.openxmlformats.org/officeDocument/2006/relationships/theme" Target="/ppt/slideMasters/theme/theme1.xml" Id="R96d48bbf24d646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b8f952e10e42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9c94a22c440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34aaddee744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8091251654f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6ac8494c843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23288c7f345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6aa2fe41c47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dbb725f9941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ORKLA GRUBE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 GRUBE AS ble etablert [år] og holder til i Fannrem.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2 945 097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395 356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GREENTECH RESOURCES AS  –  42,6 %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SKOTTE &amp; COMPANY AS  –  20,7 %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 GRUBE AS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CARL EINAR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THORVALD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TORBEN  –  6,1 %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Laksøybygdveien 546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7320 Fannrem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88 00 30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skotte@skotte.no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891 925 662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